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38F_2178A090.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870" r:id="rId5"/>
    <p:sldId id="911" r:id="rId6"/>
    <p:sldId id="912" r:id="rId7"/>
    <p:sldId id="910" r:id="rId8"/>
    <p:sldId id="914" r:id="rId9"/>
    <p:sldId id="918" r:id="rId10"/>
    <p:sldId id="936" r:id="rId11"/>
    <p:sldId id="937" r:id="rId12"/>
    <p:sldId id="938" r:id="rId13"/>
    <p:sldId id="942" r:id="rId14"/>
    <p:sldId id="953" r:id="rId15"/>
    <p:sldId id="952" r:id="rId16"/>
    <p:sldId id="944" r:id="rId17"/>
    <p:sldId id="946" r:id="rId18"/>
    <p:sldId id="949" r:id="rId19"/>
    <p:sldId id="947"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047028-4291-EA81-6CA5-FF45E80631E5}" name="Theotime Lamoureux" initials="TL" userId="Theotime Lamoureux" providerId="None"/>
  <p188:author id="{56262A8D-A50A-6646-D736-112789101CC5}" name="Helena Rey De Assis" initials="HRDA" userId="S::helena.rey@un.org::6cffd415-87cd-4278-aa7d-e26e2d64d950" providerId="AD"/>
  <p188:author id="{BD5150B8-F31A-9B9B-6848-6A5271A96F1C}" name="Svitlana Mikhalyeva" initials="SM" userId="S::svitlana.mikhalyeva@un.org::f57ad7e1-586e-4be9-be81-85c9adc349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575"/>
    <a:srgbClr val="28C0D8"/>
    <a:srgbClr val="155975"/>
    <a:srgbClr val="92D050"/>
    <a:srgbClr val="F5F5F9"/>
    <a:srgbClr val="BE3930"/>
    <a:srgbClr val="8497B0"/>
    <a:srgbClr val="2E75B6"/>
    <a:srgbClr val="E1B064"/>
    <a:srgbClr val="984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6F738-A300-DE82-0F5C-7DCD9291149C}" v="11" dt="2023-03-20T09:01:23.299"/>
    <p1510:client id="{28C9997C-793C-6631-76C8-1CDDA6225BC7}" v="5" dt="2022-06-09T12:43:09.203"/>
    <p1510:client id="{55DC632D-5D32-A172-7209-609A077E3F0F}" v="30" dt="2022-11-02T15:19:09.471"/>
    <p1510:client id="{85B48F52-EA5C-A092-5A13-E005B9E36261}" v="1" dt="2022-06-15T08:02:52.061"/>
    <p1510:client id="{E2B145DD-BB4C-AB4C-BAE1-37F4F43D1C6E}" v="4" dt="2022-06-09T12:44:05.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snapToObjects="1">
      <p:cViewPr varScale="1">
        <p:scale>
          <a:sx n="111" d="100"/>
          <a:sy n="111" d="100"/>
        </p:scale>
        <p:origin x="6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Downloads\Signatory%20Engagement_v2%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LL\Desktop\UNEP\GTPI\Number%20of%20signatories%20per%20global%20reg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[Signatory Engagement_v2 (1).xlsx]Feuil4!Tableau croisé dynamique4</c:name>
    <c:fmtId val="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Types</a:t>
            </a:r>
            <a:r>
              <a:rPr lang="en-US" sz="1600" b="1" baseline="0" dirty="0"/>
              <a:t> of signatories</a:t>
            </a:r>
            <a:endParaRPr lang="en-US" sz="1600" b="1" dirty="0"/>
          </a:p>
        </c:rich>
      </c:tx>
      <c:layout>
        <c:manualLayout>
          <c:xMode val="edge"/>
          <c:yMode val="edge"/>
          <c:x val="0.25531431361661205"/>
          <c:y val="4.465116160140735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dLbl>
          <c:idx val="0"/>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s>
    <c:plotArea>
      <c:layout/>
      <c:pieChart>
        <c:varyColors val="1"/>
        <c:ser>
          <c:idx val="0"/>
          <c:order val="0"/>
          <c:tx>
            <c:strRef>
              <c:f>Feuil4!$B$3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BB-41B9-A7FF-C38F2C62BB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8BB-41B9-A7FF-C38F2C62BB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8BB-41B9-A7FF-C38F2C62BB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8BB-41B9-A7FF-C38F2C62BB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8BB-41B9-A7FF-C38F2C62BB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8BB-41B9-A7FF-C38F2C62BBA8}"/>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Feuil4!$A$4:$A$10</c:f>
              <c:strCache>
                <c:ptCount val="6"/>
                <c:pt idx="0">
                  <c:v>Accommodation</c:v>
                </c:pt>
                <c:pt idx="1">
                  <c:v>Cruise Lines</c:v>
                </c:pt>
                <c:pt idx="2">
                  <c:v>Destination</c:v>
                </c:pt>
                <c:pt idx="3">
                  <c:v>Supplier</c:v>
                </c:pt>
                <c:pt idx="4">
                  <c:v>Supporting Organisation</c:v>
                </c:pt>
                <c:pt idx="5">
                  <c:v>TO &amp; OTA</c:v>
                </c:pt>
              </c:strCache>
            </c:strRef>
          </c:cat>
          <c:val>
            <c:numRef>
              <c:f>Feuil4!$B$4:$B$10</c:f>
              <c:numCache>
                <c:formatCode>General</c:formatCode>
                <c:ptCount val="6"/>
                <c:pt idx="0">
                  <c:v>43</c:v>
                </c:pt>
                <c:pt idx="1">
                  <c:v>1</c:v>
                </c:pt>
                <c:pt idx="2">
                  <c:v>1</c:v>
                </c:pt>
                <c:pt idx="3">
                  <c:v>2</c:v>
                </c:pt>
                <c:pt idx="4">
                  <c:v>51</c:v>
                </c:pt>
                <c:pt idx="5">
                  <c:v>23</c:v>
                </c:pt>
              </c:numCache>
            </c:numRef>
          </c:val>
          <c:extLst>
            <c:ext xmlns:c16="http://schemas.microsoft.com/office/drawing/2014/chart" uri="{C3380CC4-5D6E-409C-BE32-E72D297353CC}">
              <c16:uniqueId val="{0000000C-D8BB-41B9-A7FF-C38F2C62BBA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[Number of signatories per global region.xlsx]Feuil2!Tableau croisé dynamique9</c:name>
    <c:fmtId val="12"/>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fr-FR" sz="1600" b="1" i="0" baseline="0" dirty="0">
                <a:effectLst/>
              </a:rPr>
              <a:t>Percentage of </a:t>
            </a:r>
            <a:r>
              <a:rPr lang="fr-FR" sz="1600" b="1" i="0" baseline="0" dirty="0" err="1">
                <a:effectLst/>
              </a:rPr>
              <a:t>signatories</a:t>
            </a:r>
            <a:r>
              <a:rPr lang="fr-FR" sz="1600" b="1" i="0" baseline="0" dirty="0">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fr-FR" sz="1600" b="1" i="0" baseline="0" dirty="0">
                <a:effectLst/>
              </a:rPr>
              <a:t>per global </a:t>
            </a:r>
            <a:r>
              <a:rPr lang="fr-FR" sz="1600" b="1" i="0" baseline="0" dirty="0" err="1">
                <a:effectLst/>
              </a:rPr>
              <a:t>region</a:t>
            </a:r>
            <a:endParaRPr lang="fr-FR" sz="1600" b="1"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sz="1400" dirty="0"/>
          </a:p>
        </c:rich>
      </c:tx>
      <c:layout>
        <c:manualLayout>
          <c:xMode val="edge"/>
          <c:yMode val="edge"/>
          <c:x val="0.2460300822589172"/>
          <c:y val="0.124595322255624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dLbl>
          <c:idx val="0"/>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s>
    <c:plotArea>
      <c:layout/>
      <c:pieChart>
        <c:varyColors val="1"/>
        <c:ser>
          <c:idx val="0"/>
          <c:order val="0"/>
          <c:tx>
            <c:strRef>
              <c:f>Feuil2!$B$3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64-46FD-89CC-0A01807691D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364-46FD-89CC-0A01807691D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364-46FD-89CC-0A01807691D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364-46FD-89CC-0A01807691D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364-46FD-89CC-0A01807691D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364-46FD-89CC-0A01807691D6}"/>
              </c:ext>
            </c:extLst>
          </c:dPt>
          <c:dLbls>
            <c:dLbl>
              <c:idx val="0"/>
              <c:layout>
                <c:manualLayout>
                  <c:x val="0.22897472710513034"/>
                  <c:y val="5.871626309008622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364-46FD-89CC-0A01807691D6}"/>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Feuil2!$A$4:$A$9</c:f>
              <c:strCache>
                <c:ptCount val="6"/>
                <c:pt idx="0">
                  <c:v>Africa</c:v>
                </c:pt>
                <c:pt idx="1">
                  <c:v>Asia/ Pacific</c:v>
                </c:pt>
                <c:pt idx="2">
                  <c:v>Europe</c:v>
                </c:pt>
                <c:pt idx="3">
                  <c:v>Latin America/ Caribbean</c:v>
                </c:pt>
                <c:pt idx="4">
                  <c:v>Middle East</c:v>
                </c:pt>
                <c:pt idx="5">
                  <c:v>North America</c:v>
                </c:pt>
              </c:strCache>
            </c:strRef>
          </c:cat>
          <c:val>
            <c:numRef>
              <c:f>Feuil2!$B$4:$B$9</c:f>
              <c:numCache>
                <c:formatCode>General</c:formatCode>
                <c:ptCount val="6"/>
                <c:pt idx="0">
                  <c:v>7</c:v>
                </c:pt>
                <c:pt idx="1">
                  <c:v>33</c:v>
                </c:pt>
                <c:pt idx="2">
                  <c:v>46</c:v>
                </c:pt>
                <c:pt idx="3">
                  <c:v>16</c:v>
                </c:pt>
                <c:pt idx="4">
                  <c:v>5</c:v>
                </c:pt>
                <c:pt idx="5">
                  <c:v>12</c:v>
                </c:pt>
              </c:numCache>
            </c:numRef>
          </c:val>
          <c:extLst>
            <c:ext xmlns:c16="http://schemas.microsoft.com/office/drawing/2014/chart" uri="{C3380CC4-5D6E-409C-BE32-E72D297353CC}">
              <c16:uniqueId val="{0000000C-9364-46FD-89CC-0A01807691D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38F_2178A090.xml><?xml version="1.0" encoding="utf-8"?>
<p188:cmLst xmlns:a="http://schemas.openxmlformats.org/drawingml/2006/main" xmlns:r="http://schemas.openxmlformats.org/officeDocument/2006/relationships" xmlns:p188="http://schemas.microsoft.com/office/powerpoint/2018/8/main">
  <p188:cm id="{AB947A84-7500-41C4-8529-3F78A8F0068A}" authorId="{56262A8D-A50A-6646-D736-112789101CC5}" status="resolved" created="2022-05-17T17:40:31.677" complete="100000">
    <pc:sldMkLst xmlns:pc="http://schemas.microsoft.com/office/powerpoint/2013/main/command">
      <pc:docMk/>
      <pc:sldMk cId="561553552" sldId="911"/>
    </pc:sldMkLst>
    <p188:replyLst>
      <p188:reply id="{73788C44-6E56-4369-9657-DA4AFA52D2C1}" authorId="{56262A8D-A50A-6646-D736-112789101CC5}" created="2022-05-17T17:46:03.134">
        <p188:txBody>
          <a:bodyPr/>
          <a:lstStyle/>
          <a:p>
            <a:r>
              <a:rPr lang="en-US"/>
              <a:t>First icon, Increased waste
Second, loss of attractiveness 
Third, lack of waste infrastructure
Fourth biodiversity loss and animal and human health impacts</a:t>
            </a:r>
          </a:p>
        </p188:txBody>
      </p188:reply>
    </p188:replyLst>
    <p188:txBody>
      <a:bodyPr/>
      <a:lstStyle/>
      <a:p>
        <a:r>
          <a:rPr lang="en-US"/>
          <a:t>Probably I would add header in each icon on the issue we are trying to address.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37F754-C50C-4BE2-AE9A-77E2C2B675C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D9D53F1A-FAF2-4983-A600-377F6CE7B987}">
      <dgm:prSet phldrT="[Texte]" custT="1"/>
      <dgm:spPr>
        <a:solidFill>
          <a:srgbClr val="9CBB5D"/>
        </a:solidFill>
      </dgm:spPr>
      <dgm:t>
        <a:bodyPr/>
        <a:lstStyle/>
        <a:p>
          <a:r>
            <a:rPr lang="es-ES" sz="1800" err="1">
              <a:solidFill>
                <a:schemeClr val="bg1"/>
              </a:solidFill>
              <a:latin typeface="Helvetica Neue" panose="02000503000000020004"/>
            </a:rPr>
            <a:t>I</a:t>
          </a:r>
          <a:r>
            <a:rPr lang="es-ES" sz="1800" b="1" err="1">
              <a:solidFill>
                <a:schemeClr val="bg1"/>
              </a:solidFill>
              <a:latin typeface="Helvetica Neue" panose="02000503000000020004"/>
            </a:rPr>
            <a:t>mpacts</a:t>
          </a:r>
          <a:r>
            <a:rPr lang="es-ES" sz="1800" b="1">
              <a:solidFill>
                <a:schemeClr val="bg1"/>
              </a:solidFill>
              <a:latin typeface="Helvetica Neue" panose="02000503000000020004"/>
            </a:rPr>
            <a:t> in and </a:t>
          </a:r>
          <a:r>
            <a:rPr lang="es-ES" sz="1800" b="1" err="1">
              <a:solidFill>
                <a:schemeClr val="bg1"/>
              </a:solidFill>
              <a:latin typeface="Helvetica Neue" panose="02000503000000020004"/>
            </a:rPr>
            <a:t>beyond</a:t>
          </a:r>
          <a:r>
            <a:rPr lang="es-ES" sz="1800" b="1">
              <a:solidFill>
                <a:schemeClr val="bg1"/>
              </a:solidFill>
              <a:latin typeface="Helvetica Neue" panose="02000503000000020004"/>
            </a:rPr>
            <a:t> </a:t>
          </a:r>
          <a:r>
            <a:rPr lang="es-ES" sz="1800" b="1" err="1">
              <a:solidFill>
                <a:schemeClr val="bg1"/>
              </a:solidFill>
              <a:latin typeface="Helvetica Neue" panose="02000503000000020004"/>
            </a:rPr>
            <a:t>tourism</a:t>
          </a:r>
          <a:endParaRPr lang="en-US" sz="1800">
            <a:solidFill>
              <a:schemeClr val="bg1"/>
            </a:solidFill>
            <a:latin typeface="Helvetica Neue" panose="02000503000000020004"/>
          </a:endParaRPr>
        </a:p>
      </dgm:t>
    </dgm:pt>
    <dgm:pt modelId="{EDC39C1A-477E-4E08-A925-C53A00858E4F}" type="parTrans" cxnId="{DAC36F76-B4F4-4B45-B78C-9F2614764E83}">
      <dgm:prSet/>
      <dgm:spPr/>
      <dgm:t>
        <a:bodyPr/>
        <a:lstStyle/>
        <a:p>
          <a:endParaRPr lang="en-US" sz="1600">
            <a:solidFill>
              <a:schemeClr val="bg1"/>
            </a:solidFill>
            <a:latin typeface="Helvetica Neue" panose="02000503000000020004"/>
          </a:endParaRPr>
        </a:p>
      </dgm:t>
    </dgm:pt>
    <dgm:pt modelId="{10DC3265-FC18-4106-A3D1-49EF9C818749}" type="sibTrans" cxnId="{DAC36F76-B4F4-4B45-B78C-9F2614764E83}">
      <dgm:prSet/>
      <dgm:spPr/>
      <dgm:t>
        <a:bodyPr/>
        <a:lstStyle/>
        <a:p>
          <a:endParaRPr lang="en-US" sz="1600">
            <a:solidFill>
              <a:schemeClr val="bg1"/>
            </a:solidFill>
            <a:latin typeface="Helvetica Neue" panose="02000503000000020004"/>
          </a:endParaRPr>
        </a:p>
      </dgm:t>
    </dgm:pt>
    <dgm:pt modelId="{C712D8A5-9398-467F-96DF-9218F60E3493}">
      <dgm:prSet phldrT="[Texte]" custT="1"/>
      <dgm:spPr>
        <a:solidFill>
          <a:srgbClr val="E1B064"/>
        </a:solidFill>
      </dgm:spPr>
      <dgm:t>
        <a:bodyPr/>
        <a:lstStyle/>
        <a:p>
          <a:endParaRPr lang="es-ES" sz="1800" b="1">
            <a:solidFill>
              <a:schemeClr val="bg1"/>
            </a:solidFill>
            <a:latin typeface="Helvetica Neue" panose="02000503000000020004"/>
          </a:endParaRPr>
        </a:p>
        <a:p>
          <a:r>
            <a:rPr lang="es-ES" sz="1800" b="1" err="1">
              <a:solidFill>
                <a:schemeClr val="bg1"/>
              </a:solidFill>
              <a:latin typeface="Helvetica Neue" panose="02000503000000020004"/>
            </a:rPr>
            <a:t>Common</a:t>
          </a:r>
          <a:r>
            <a:rPr lang="es-ES" sz="1800" b="1">
              <a:solidFill>
                <a:schemeClr val="bg1"/>
              </a:solidFill>
              <a:latin typeface="Helvetica Neue" panose="02000503000000020004"/>
            </a:rPr>
            <a:t> </a:t>
          </a:r>
          <a:r>
            <a:rPr lang="es-ES" sz="1800" b="1" err="1">
              <a:solidFill>
                <a:schemeClr val="bg1"/>
              </a:solidFill>
              <a:latin typeface="Helvetica Neue" panose="02000503000000020004"/>
            </a:rPr>
            <a:t>vision</a:t>
          </a:r>
          <a:r>
            <a:rPr lang="es-ES" sz="1800" b="1">
              <a:solidFill>
                <a:schemeClr val="bg1"/>
              </a:solidFill>
              <a:latin typeface="Helvetica Neue" panose="02000503000000020004"/>
            </a:rPr>
            <a:t> and </a:t>
          </a:r>
          <a:r>
            <a:rPr lang="es-ES" sz="1800" b="1" err="1">
              <a:solidFill>
                <a:schemeClr val="bg1"/>
              </a:solidFill>
              <a:latin typeface="Helvetica Neue" panose="02000503000000020004"/>
            </a:rPr>
            <a:t>framework</a:t>
          </a:r>
          <a:endParaRPr lang="en-US" sz="1800">
            <a:solidFill>
              <a:schemeClr val="bg1"/>
            </a:solidFill>
            <a:latin typeface="Helvetica Neue" panose="02000503000000020004"/>
          </a:endParaRPr>
        </a:p>
      </dgm:t>
    </dgm:pt>
    <dgm:pt modelId="{141CF25D-AA75-4244-ABB1-B957D50CCFC5}" type="parTrans" cxnId="{5127D6C9-4083-4021-8AB7-2D544980629D}">
      <dgm:prSet/>
      <dgm:spPr/>
      <dgm:t>
        <a:bodyPr/>
        <a:lstStyle/>
        <a:p>
          <a:endParaRPr lang="en-US" sz="1600">
            <a:solidFill>
              <a:schemeClr val="bg1"/>
            </a:solidFill>
            <a:latin typeface="Helvetica Neue" panose="02000503000000020004"/>
          </a:endParaRPr>
        </a:p>
      </dgm:t>
    </dgm:pt>
    <dgm:pt modelId="{CF0D2992-95D9-41AD-8E3C-C193EAADD580}" type="sibTrans" cxnId="{5127D6C9-4083-4021-8AB7-2D544980629D}">
      <dgm:prSet/>
      <dgm:spPr/>
      <dgm:t>
        <a:bodyPr/>
        <a:lstStyle/>
        <a:p>
          <a:endParaRPr lang="en-US" sz="1600">
            <a:solidFill>
              <a:schemeClr val="bg1"/>
            </a:solidFill>
            <a:latin typeface="Helvetica Neue" panose="02000503000000020004"/>
          </a:endParaRPr>
        </a:p>
      </dgm:t>
    </dgm:pt>
    <dgm:pt modelId="{80324057-8C62-4845-966C-41A08AC8332B}">
      <dgm:prSet phldrT="[Texte]" custT="1"/>
      <dgm:spPr>
        <a:solidFill>
          <a:srgbClr val="BE3930"/>
        </a:solidFill>
      </dgm:spPr>
      <dgm:t>
        <a:bodyPr/>
        <a:lstStyle/>
        <a:p>
          <a:r>
            <a:rPr lang="es-ES" sz="1800" b="1">
              <a:solidFill>
                <a:schemeClr val="bg1"/>
              </a:solidFill>
              <a:latin typeface="Helvetica Neue" panose="02000503000000020004"/>
            </a:rPr>
            <a:t>Circular </a:t>
          </a:r>
          <a:r>
            <a:rPr lang="es-ES" sz="1800" b="1" err="1">
              <a:solidFill>
                <a:schemeClr val="bg1"/>
              </a:solidFill>
              <a:latin typeface="Helvetica Neue" panose="02000503000000020004"/>
            </a:rPr>
            <a:t>economy</a:t>
          </a:r>
          <a:r>
            <a:rPr lang="es-ES" sz="1800" b="1">
              <a:solidFill>
                <a:schemeClr val="bg1"/>
              </a:solidFill>
              <a:latin typeface="Helvetica Neue" panose="02000503000000020004"/>
            </a:rPr>
            <a:t> </a:t>
          </a:r>
          <a:r>
            <a:rPr lang="es-ES" sz="1800" b="1" err="1">
              <a:solidFill>
                <a:schemeClr val="bg1"/>
              </a:solidFill>
              <a:latin typeface="Helvetica Neue" panose="02000503000000020004"/>
            </a:rPr>
            <a:t>of</a:t>
          </a:r>
          <a:r>
            <a:rPr lang="es-ES" sz="1800" b="1">
              <a:solidFill>
                <a:schemeClr val="bg1"/>
              </a:solidFill>
              <a:latin typeface="Helvetica Neue" panose="02000503000000020004"/>
            </a:rPr>
            <a:t> </a:t>
          </a:r>
          <a:r>
            <a:rPr lang="es-ES" sz="1800" b="1" err="1">
              <a:solidFill>
                <a:schemeClr val="bg1"/>
              </a:solidFill>
              <a:latin typeface="Helvetica Neue" panose="02000503000000020004"/>
            </a:rPr>
            <a:t>plastics</a:t>
          </a:r>
          <a:endParaRPr lang="en-US" sz="1800">
            <a:solidFill>
              <a:schemeClr val="bg1"/>
            </a:solidFill>
            <a:latin typeface="Helvetica Neue" panose="02000503000000020004"/>
          </a:endParaRPr>
        </a:p>
      </dgm:t>
    </dgm:pt>
    <dgm:pt modelId="{D9AA66C5-34FD-41E9-8D22-C9C7C057D88D}" type="parTrans" cxnId="{7FF5DC08-9D3C-4892-AC42-B639E06DF85C}">
      <dgm:prSet/>
      <dgm:spPr/>
      <dgm:t>
        <a:bodyPr/>
        <a:lstStyle/>
        <a:p>
          <a:endParaRPr lang="en-US" sz="1600">
            <a:solidFill>
              <a:schemeClr val="bg1"/>
            </a:solidFill>
            <a:latin typeface="Helvetica Neue" panose="02000503000000020004"/>
          </a:endParaRPr>
        </a:p>
      </dgm:t>
    </dgm:pt>
    <dgm:pt modelId="{F85BB663-2D81-4634-8567-9B2066ED4426}" type="sibTrans" cxnId="{7FF5DC08-9D3C-4892-AC42-B639E06DF85C}">
      <dgm:prSet/>
      <dgm:spPr/>
      <dgm:t>
        <a:bodyPr/>
        <a:lstStyle/>
        <a:p>
          <a:endParaRPr lang="en-US" sz="1600">
            <a:solidFill>
              <a:schemeClr val="bg1"/>
            </a:solidFill>
            <a:latin typeface="Helvetica Neue" panose="02000503000000020004"/>
          </a:endParaRPr>
        </a:p>
      </dgm:t>
    </dgm:pt>
    <dgm:pt modelId="{A2E441CE-3254-4D80-850E-8F7975E76873}" type="pres">
      <dgm:prSet presAssocID="{1537F754-C50C-4BE2-AE9A-77E2C2B675C5}" presName="Name0" presStyleCnt="0">
        <dgm:presLayoutVars>
          <dgm:chMax val="7"/>
          <dgm:resizeHandles val="exact"/>
        </dgm:presLayoutVars>
      </dgm:prSet>
      <dgm:spPr/>
    </dgm:pt>
    <dgm:pt modelId="{151238F8-6DFE-400D-9A2B-F71310604009}" type="pres">
      <dgm:prSet presAssocID="{1537F754-C50C-4BE2-AE9A-77E2C2B675C5}" presName="comp1" presStyleCnt="0"/>
      <dgm:spPr/>
    </dgm:pt>
    <dgm:pt modelId="{3E82D72D-226D-4354-87B2-BE55A72149C8}" type="pres">
      <dgm:prSet presAssocID="{1537F754-C50C-4BE2-AE9A-77E2C2B675C5}" presName="circle1" presStyleLbl="node1" presStyleIdx="0" presStyleCnt="3"/>
      <dgm:spPr/>
    </dgm:pt>
    <dgm:pt modelId="{AC89F8C0-0306-4BA7-8D59-D94EF35BA525}" type="pres">
      <dgm:prSet presAssocID="{1537F754-C50C-4BE2-AE9A-77E2C2B675C5}" presName="c1text" presStyleLbl="node1" presStyleIdx="0" presStyleCnt="3">
        <dgm:presLayoutVars>
          <dgm:bulletEnabled val="1"/>
        </dgm:presLayoutVars>
      </dgm:prSet>
      <dgm:spPr/>
    </dgm:pt>
    <dgm:pt modelId="{C97CF261-90BE-48EC-ADDA-4DEA7814E47B}" type="pres">
      <dgm:prSet presAssocID="{1537F754-C50C-4BE2-AE9A-77E2C2B675C5}" presName="comp2" presStyleCnt="0"/>
      <dgm:spPr/>
    </dgm:pt>
    <dgm:pt modelId="{F79D7C63-6111-480B-A213-E3AC8ACBBDBB}" type="pres">
      <dgm:prSet presAssocID="{1537F754-C50C-4BE2-AE9A-77E2C2B675C5}" presName="circle2" presStyleLbl="node1" presStyleIdx="1" presStyleCnt="3"/>
      <dgm:spPr/>
    </dgm:pt>
    <dgm:pt modelId="{DECA8C3F-C01A-41B3-A203-36B92ADF28F8}" type="pres">
      <dgm:prSet presAssocID="{1537F754-C50C-4BE2-AE9A-77E2C2B675C5}" presName="c2text" presStyleLbl="node1" presStyleIdx="1" presStyleCnt="3">
        <dgm:presLayoutVars>
          <dgm:bulletEnabled val="1"/>
        </dgm:presLayoutVars>
      </dgm:prSet>
      <dgm:spPr/>
    </dgm:pt>
    <dgm:pt modelId="{0561C900-734E-45D9-A01D-A12A124F18CD}" type="pres">
      <dgm:prSet presAssocID="{1537F754-C50C-4BE2-AE9A-77E2C2B675C5}" presName="comp3" presStyleCnt="0"/>
      <dgm:spPr/>
    </dgm:pt>
    <dgm:pt modelId="{1F90F0E4-12AF-4DD4-AFB2-695031E4211A}" type="pres">
      <dgm:prSet presAssocID="{1537F754-C50C-4BE2-AE9A-77E2C2B675C5}" presName="circle3" presStyleLbl="node1" presStyleIdx="2" presStyleCnt="3"/>
      <dgm:spPr/>
    </dgm:pt>
    <dgm:pt modelId="{345E7C96-B235-45D4-9053-A6C0950F4744}" type="pres">
      <dgm:prSet presAssocID="{1537F754-C50C-4BE2-AE9A-77E2C2B675C5}" presName="c3text" presStyleLbl="node1" presStyleIdx="2" presStyleCnt="3">
        <dgm:presLayoutVars>
          <dgm:bulletEnabled val="1"/>
        </dgm:presLayoutVars>
      </dgm:prSet>
      <dgm:spPr/>
    </dgm:pt>
  </dgm:ptLst>
  <dgm:cxnLst>
    <dgm:cxn modelId="{7FF5DC08-9D3C-4892-AC42-B639E06DF85C}" srcId="{1537F754-C50C-4BE2-AE9A-77E2C2B675C5}" destId="{80324057-8C62-4845-966C-41A08AC8332B}" srcOrd="2" destOrd="0" parTransId="{D9AA66C5-34FD-41E9-8D22-C9C7C057D88D}" sibTransId="{F85BB663-2D81-4634-8567-9B2066ED4426}"/>
    <dgm:cxn modelId="{1C329510-3F22-40D6-8B4B-D69CD0ED597E}" type="presOf" srcId="{C712D8A5-9398-467F-96DF-9218F60E3493}" destId="{DECA8C3F-C01A-41B3-A203-36B92ADF28F8}" srcOrd="1" destOrd="0" presId="urn:microsoft.com/office/officeart/2005/8/layout/venn2"/>
    <dgm:cxn modelId="{775A196F-1CF5-41E3-91B3-DF6FB3513322}" type="presOf" srcId="{D9D53F1A-FAF2-4983-A600-377F6CE7B987}" destId="{3E82D72D-226D-4354-87B2-BE55A72149C8}" srcOrd="0" destOrd="0" presId="urn:microsoft.com/office/officeart/2005/8/layout/venn2"/>
    <dgm:cxn modelId="{DAC36F76-B4F4-4B45-B78C-9F2614764E83}" srcId="{1537F754-C50C-4BE2-AE9A-77E2C2B675C5}" destId="{D9D53F1A-FAF2-4983-A600-377F6CE7B987}" srcOrd="0" destOrd="0" parTransId="{EDC39C1A-477E-4E08-A925-C53A00858E4F}" sibTransId="{10DC3265-FC18-4106-A3D1-49EF9C818749}"/>
    <dgm:cxn modelId="{5CF96D87-5198-4AB2-9E61-A4080C29550E}" type="presOf" srcId="{80324057-8C62-4845-966C-41A08AC8332B}" destId="{345E7C96-B235-45D4-9053-A6C0950F4744}" srcOrd="1" destOrd="0" presId="urn:microsoft.com/office/officeart/2005/8/layout/venn2"/>
    <dgm:cxn modelId="{4C3FD587-2306-4159-982B-C6950C8BBEE7}" type="presOf" srcId="{80324057-8C62-4845-966C-41A08AC8332B}" destId="{1F90F0E4-12AF-4DD4-AFB2-695031E4211A}" srcOrd="0" destOrd="0" presId="urn:microsoft.com/office/officeart/2005/8/layout/venn2"/>
    <dgm:cxn modelId="{AD866D9A-8250-4020-AA9C-FCAF2C195FC6}" type="presOf" srcId="{1537F754-C50C-4BE2-AE9A-77E2C2B675C5}" destId="{A2E441CE-3254-4D80-850E-8F7975E76873}" srcOrd="0" destOrd="0" presId="urn:microsoft.com/office/officeart/2005/8/layout/venn2"/>
    <dgm:cxn modelId="{5127D6C9-4083-4021-8AB7-2D544980629D}" srcId="{1537F754-C50C-4BE2-AE9A-77E2C2B675C5}" destId="{C712D8A5-9398-467F-96DF-9218F60E3493}" srcOrd="1" destOrd="0" parTransId="{141CF25D-AA75-4244-ABB1-B957D50CCFC5}" sibTransId="{CF0D2992-95D9-41AD-8E3C-C193EAADD580}"/>
    <dgm:cxn modelId="{BD73B0E7-76C0-49B4-BF71-AB3C95A28070}" type="presOf" srcId="{D9D53F1A-FAF2-4983-A600-377F6CE7B987}" destId="{AC89F8C0-0306-4BA7-8D59-D94EF35BA525}" srcOrd="1" destOrd="0" presId="urn:microsoft.com/office/officeart/2005/8/layout/venn2"/>
    <dgm:cxn modelId="{446475EE-DDE1-48C4-B37B-942D50E0D6DE}" type="presOf" srcId="{C712D8A5-9398-467F-96DF-9218F60E3493}" destId="{F79D7C63-6111-480B-A213-E3AC8ACBBDBB}" srcOrd="0" destOrd="0" presId="urn:microsoft.com/office/officeart/2005/8/layout/venn2"/>
    <dgm:cxn modelId="{A664051B-29EF-4853-8B9F-598DD1DBADD5}" type="presParOf" srcId="{A2E441CE-3254-4D80-850E-8F7975E76873}" destId="{151238F8-6DFE-400D-9A2B-F71310604009}" srcOrd="0" destOrd="0" presId="urn:microsoft.com/office/officeart/2005/8/layout/venn2"/>
    <dgm:cxn modelId="{EE78DA93-9418-459E-8A4A-BAA1E5EB66D8}" type="presParOf" srcId="{151238F8-6DFE-400D-9A2B-F71310604009}" destId="{3E82D72D-226D-4354-87B2-BE55A72149C8}" srcOrd="0" destOrd="0" presId="urn:microsoft.com/office/officeart/2005/8/layout/venn2"/>
    <dgm:cxn modelId="{0FD2D5F1-0525-435A-8AA7-D16511838243}" type="presParOf" srcId="{151238F8-6DFE-400D-9A2B-F71310604009}" destId="{AC89F8C0-0306-4BA7-8D59-D94EF35BA525}" srcOrd="1" destOrd="0" presId="urn:microsoft.com/office/officeart/2005/8/layout/venn2"/>
    <dgm:cxn modelId="{97520735-7054-4FB0-BCB3-E5D5F495FC52}" type="presParOf" srcId="{A2E441CE-3254-4D80-850E-8F7975E76873}" destId="{C97CF261-90BE-48EC-ADDA-4DEA7814E47B}" srcOrd="1" destOrd="0" presId="urn:microsoft.com/office/officeart/2005/8/layout/venn2"/>
    <dgm:cxn modelId="{04EA6B35-B9AC-4A40-825E-8316081329D0}" type="presParOf" srcId="{C97CF261-90BE-48EC-ADDA-4DEA7814E47B}" destId="{F79D7C63-6111-480B-A213-E3AC8ACBBDBB}" srcOrd="0" destOrd="0" presId="urn:microsoft.com/office/officeart/2005/8/layout/venn2"/>
    <dgm:cxn modelId="{85F736BB-6406-4B5E-A869-11A29FF84544}" type="presParOf" srcId="{C97CF261-90BE-48EC-ADDA-4DEA7814E47B}" destId="{DECA8C3F-C01A-41B3-A203-36B92ADF28F8}" srcOrd="1" destOrd="0" presId="urn:microsoft.com/office/officeart/2005/8/layout/venn2"/>
    <dgm:cxn modelId="{042335F1-4000-492A-B935-56622255B94D}" type="presParOf" srcId="{A2E441CE-3254-4D80-850E-8F7975E76873}" destId="{0561C900-734E-45D9-A01D-A12A124F18CD}" srcOrd="2" destOrd="0" presId="urn:microsoft.com/office/officeart/2005/8/layout/venn2"/>
    <dgm:cxn modelId="{09E4CA5A-6A7E-46FC-A3E8-8E6AB5A594AB}" type="presParOf" srcId="{0561C900-734E-45D9-A01D-A12A124F18CD}" destId="{1F90F0E4-12AF-4DD4-AFB2-695031E4211A}" srcOrd="0" destOrd="0" presId="urn:microsoft.com/office/officeart/2005/8/layout/venn2"/>
    <dgm:cxn modelId="{50535BDE-316C-432F-BE31-6E19E0CA04D2}" type="presParOf" srcId="{0561C900-734E-45D9-A01D-A12A124F18CD}" destId="{345E7C96-B235-45D4-9053-A6C0950F4744}"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2D72D-226D-4354-87B2-BE55A72149C8}">
      <dsp:nvSpPr>
        <dsp:cNvPr id="0" name=""/>
        <dsp:cNvSpPr/>
      </dsp:nvSpPr>
      <dsp:spPr>
        <a:xfrm>
          <a:off x="1354666" y="0"/>
          <a:ext cx="5418667" cy="5418667"/>
        </a:xfrm>
        <a:prstGeom prst="ellipse">
          <a:avLst/>
        </a:prstGeom>
        <a:solidFill>
          <a:srgbClr val="9CBB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err="1">
              <a:solidFill>
                <a:schemeClr val="bg1"/>
              </a:solidFill>
              <a:latin typeface="Helvetica Neue" panose="02000503000000020004"/>
            </a:rPr>
            <a:t>I</a:t>
          </a:r>
          <a:r>
            <a:rPr lang="es-ES" sz="1800" b="1" kern="1200" err="1">
              <a:solidFill>
                <a:schemeClr val="bg1"/>
              </a:solidFill>
              <a:latin typeface="Helvetica Neue" panose="02000503000000020004"/>
            </a:rPr>
            <a:t>mpacts</a:t>
          </a:r>
          <a:r>
            <a:rPr lang="es-ES" sz="1800" b="1" kern="1200">
              <a:solidFill>
                <a:schemeClr val="bg1"/>
              </a:solidFill>
              <a:latin typeface="Helvetica Neue" panose="02000503000000020004"/>
            </a:rPr>
            <a:t> in and </a:t>
          </a:r>
          <a:r>
            <a:rPr lang="es-ES" sz="1800" b="1" kern="1200" err="1">
              <a:solidFill>
                <a:schemeClr val="bg1"/>
              </a:solidFill>
              <a:latin typeface="Helvetica Neue" panose="02000503000000020004"/>
            </a:rPr>
            <a:t>beyond</a:t>
          </a:r>
          <a:r>
            <a:rPr lang="es-ES" sz="1800" b="1" kern="1200">
              <a:solidFill>
                <a:schemeClr val="bg1"/>
              </a:solidFill>
              <a:latin typeface="Helvetica Neue" panose="02000503000000020004"/>
            </a:rPr>
            <a:t> </a:t>
          </a:r>
          <a:r>
            <a:rPr lang="es-ES" sz="1800" b="1" kern="1200" err="1">
              <a:solidFill>
                <a:schemeClr val="bg1"/>
              </a:solidFill>
              <a:latin typeface="Helvetica Neue" panose="02000503000000020004"/>
            </a:rPr>
            <a:t>tourism</a:t>
          </a:r>
          <a:endParaRPr lang="en-US" sz="1800" kern="1200">
            <a:solidFill>
              <a:schemeClr val="bg1"/>
            </a:solidFill>
            <a:latin typeface="Helvetica Neue" panose="02000503000000020004"/>
          </a:endParaRPr>
        </a:p>
      </dsp:txBody>
      <dsp:txXfrm>
        <a:off x="3117087" y="270933"/>
        <a:ext cx="1893824" cy="812800"/>
      </dsp:txXfrm>
    </dsp:sp>
    <dsp:sp modelId="{F79D7C63-6111-480B-A213-E3AC8ACBBDBB}">
      <dsp:nvSpPr>
        <dsp:cNvPr id="0" name=""/>
        <dsp:cNvSpPr/>
      </dsp:nvSpPr>
      <dsp:spPr>
        <a:xfrm>
          <a:off x="2031999" y="1354666"/>
          <a:ext cx="4064000" cy="4064000"/>
        </a:xfrm>
        <a:prstGeom prst="ellipse">
          <a:avLst/>
        </a:prstGeom>
        <a:solidFill>
          <a:srgbClr val="E1B0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s-ES" sz="1800" b="1" kern="1200">
            <a:solidFill>
              <a:schemeClr val="bg1"/>
            </a:solidFill>
            <a:latin typeface="Helvetica Neue" panose="02000503000000020004"/>
          </a:endParaRPr>
        </a:p>
        <a:p>
          <a:pPr marL="0" lvl="0" indent="0" algn="ctr" defTabSz="800100">
            <a:lnSpc>
              <a:spcPct val="90000"/>
            </a:lnSpc>
            <a:spcBef>
              <a:spcPct val="0"/>
            </a:spcBef>
            <a:spcAft>
              <a:spcPct val="35000"/>
            </a:spcAft>
            <a:buNone/>
          </a:pPr>
          <a:r>
            <a:rPr lang="es-ES" sz="1800" b="1" kern="1200" err="1">
              <a:solidFill>
                <a:schemeClr val="bg1"/>
              </a:solidFill>
              <a:latin typeface="Helvetica Neue" panose="02000503000000020004"/>
            </a:rPr>
            <a:t>Common</a:t>
          </a:r>
          <a:r>
            <a:rPr lang="es-ES" sz="1800" b="1" kern="1200">
              <a:solidFill>
                <a:schemeClr val="bg1"/>
              </a:solidFill>
              <a:latin typeface="Helvetica Neue" panose="02000503000000020004"/>
            </a:rPr>
            <a:t> </a:t>
          </a:r>
          <a:r>
            <a:rPr lang="es-ES" sz="1800" b="1" kern="1200" err="1">
              <a:solidFill>
                <a:schemeClr val="bg1"/>
              </a:solidFill>
              <a:latin typeface="Helvetica Neue" panose="02000503000000020004"/>
            </a:rPr>
            <a:t>vision</a:t>
          </a:r>
          <a:r>
            <a:rPr lang="es-ES" sz="1800" b="1" kern="1200">
              <a:solidFill>
                <a:schemeClr val="bg1"/>
              </a:solidFill>
              <a:latin typeface="Helvetica Neue" panose="02000503000000020004"/>
            </a:rPr>
            <a:t> and </a:t>
          </a:r>
          <a:r>
            <a:rPr lang="es-ES" sz="1800" b="1" kern="1200" err="1">
              <a:solidFill>
                <a:schemeClr val="bg1"/>
              </a:solidFill>
              <a:latin typeface="Helvetica Neue" panose="02000503000000020004"/>
            </a:rPr>
            <a:t>framework</a:t>
          </a:r>
          <a:endParaRPr lang="en-US" sz="1800" kern="1200">
            <a:solidFill>
              <a:schemeClr val="bg1"/>
            </a:solidFill>
            <a:latin typeface="Helvetica Neue" panose="02000503000000020004"/>
          </a:endParaRPr>
        </a:p>
      </dsp:txBody>
      <dsp:txXfrm>
        <a:off x="3117087" y="1608666"/>
        <a:ext cx="1893824" cy="762000"/>
      </dsp:txXfrm>
    </dsp:sp>
    <dsp:sp modelId="{1F90F0E4-12AF-4DD4-AFB2-695031E4211A}">
      <dsp:nvSpPr>
        <dsp:cNvPr id="0" name=""/>
        <dsp:cNvSpPr/>
      </dsp:nvSpPr>
      <dsp:spPr>
        <a:xfrm>
          <a:off x="2709333" y="2709333"/>
          <a:ext cx="2709333" cy="2709333"/>
        </a:xfrm>
        <a:prstGeom prst="ellipse">
          <a:avLst/>
        </a:prstGeom>
        <a:solidFill>
          <a:srgbClr val="BE39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bg1"/>
              </a:solidFill>
              <a:latin typeface="Helvetica Neue" panose="02000503000000020004"/>
            </a:rPr>
            <a:t>Circular </a:t>
          </a:r>
          <a:r>
            <a:rPr lang="es-ES" sz="1800" b="1" kern="1200" err="1">
              <a:solidFill>
                <a:schemeClr val="bg1"/>
              </a:solidFill>
              <a:latin typeface="Helvetica Neue" panose="02000503000000020004"/>
            </a:rPr>
            <a:t>economy</a:t>
          </a:r>
          <a:r>
            <a:rPr lang="es-ES" sz="1800" b="1" kern="1200">
              <a:solidFill>
                <a:schemeClr val="bg1"/>
              </a:solidFill>
              <a:latin typeface="Helvetica Neue" panose="02000503000000020004"/>
            </a:rPr>
            <a:t> </a:t>
          </a:r>
          <a:r>
            <a:rPr lang="es-ES" sz="1800" b="1" kern="1200" err="1">
              <a:solidFill>
                <a:schemeClr val="bg1"/>
              </a:solidFill>
              <a:latin typeface="Helvetica Neue" panose="02000503000000020004"/>
            </a:rPr>
            <a:t>of</a:t>
          </a:r>
          <a:r>
            <a:rPr lang="es-ES" sz="1800" b="1" kern="1200">
              <a:solidFill>
                <a:schemeClr val="bg1"/>
              </a:solidFill>
              <a:latin typeface="Helvetica Neue" panose="02000503000000020004"/>
            </a:rPr>
            <a:t> </a:t>
          </a:r>
          <a:r>
            <a:rPr lang="es-ES" sz="1800" b="1" kern="1200" err="1">
              <a:solidFill>
                <a:schemeClr val="bg1"/>
              </a:solidFill>
              <a:latin typeface="Helvetica Neue" panose="02000503000000020004"/>
            </a:rPr>
            <a:t>plastics</a:t>
          </a:r>
          <a:endParaRPr lang="en-US" sz="1800" kern="1200">
            <a:solidFill>
              <a:schemeClr val="bg1"/>
            </a:solidFill>
            <a:latin typeface="Helvetica Neue" panose="02000503000000020004"/>
          </a:endParaRPr>
        </a:p>
      </dsp:txBody>
      <dsp:txXfrm>
        <a:off x="3106105" y="3386666"/>
        <a:ext cx="1915788"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ABE6B-1624-40C1-884D-8D5F7435CCE0}" type="datetimeFigureOut">
              <a:rPr lang="en-US" smtClean="0"/>
              <a:t>3/27/23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20E84-3109-4981-999A-419E8B6D280C}" type="slidenum">
              <a:rPr lang="en-US" smtClean="0"/>
              <a:t>‹#›</a:t>
            </a:fld>
            <a:endParaRPr lang="en-US"/>
          </a:p>
        </p:txBody>
      </p:sp>
    </p:spTree>
    <p:extLst>
      <p:ext uri="{BB962C8B-B14F-4D97-AF65-F5344CB8AC3E}">
        <p14:creationId xmlns:p14="http://schemas.microsoft.com/office/powerpoint/2010/main" val="1288309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neplanetnetwork.org/sites/default/files/2021-12/Global%20Tourism%20Plastic%20Initiative_Business%20signatory%20pack_accommodation_v20211203.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oneplanetnetwork.org/sites/default/files/tor_globaltourismplasticsinitiative.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E47FB357-A2E3-4569-9480-6DE88D468221}" type="slidenum">
              <a:rPr lang="es-ES" smtClean="0"/>
              <a:t>1</a:t>
            </a:fld>
            <a:endParaRPr lang="es-ES"/>
          </a:p>
        </p:txBody>
      </p:sp>
    </p:spTree>
    <p:extLst>
      <p:ext uri="{BB962C8B-B14F-4D97-AF65-F5344CB8AC3E}">
        <p14:creationId xmlns:p14="http://schemas.microsoft.com/office/powerpoint/2010/main" val="146887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a:solidFill>
                  <a:schemeClr val="tx1">
                    <a:lumMod val="65000"/>
                    <a:lumOff val="35000"/>
                  </a:schemeClr>
                </a:solidFill>
                <a:latin typeface="Helvetica Neue" panose="02000503000000020004"/>
              </a:rPr>
              <a:t>*For businesses which are large enterprises reporting is mandatory on progress towards meeting the commitments in sections 2, 3 and 4 and will be made public on the website of Global Tourism Plastics Initiative.</a:t>
            </a:r>
          </a:p>
          <a:p>
            <a:r>
              <a:rPr lang="en-US" sz="1200">
                <a:solidFill>
                  <a:schemeClr val="tx1">
                    <a:lumMod val="65000"/>
                    <a:lumOff val="35000"/>
                  </a:schemeClr>
                </a:solidFill>
                <a:latin typeface="Helvetica Neue" panose="02000503000000020004"/>
              </a:rPr>
              <a:t> For businesses which are micro, small and medium size enterprises (according to the definition of large enterprises in your country of registration), reporting is encouraged through their own reporting mechanisms and could be linked to the website of Global Tourism Plastics Initiative.</a:t>
            </a:r>
            <a:endParaRPr lang="es-ES" sz="1200">
              <a:solidFill>
                <a:schemeClr val="tx1">
                  <a:lumMod val="65000"/>
                  <a:lumOff val="35000"/>
                </a:schemeClr>
              </a:solidFill>
              <a:latin typeface="Helvetica Neue" panose="02000503000000020004"/>
            </a:endParaRPr>
          </a:p>
          <a:p>
            <a:endParaRPr lang="en-US"/>
          </a:p>
        </p:txBody>
      </p:sp>
      <p:sp>
        <p:nvSpPr>
          <p:cNvPr id="4" name="Espace réservé du numéro de diapositive 3"/>
          <p:cNvSpPr>
            <a:spLocks noGrp="1"/>
          </p:cNvSpPr>
          <p:nvPr>
            <p:ph type="sldNum" sz="quarter" idx="5"/>
          </p:nvPr>
        </p:nvSpPr>
        <p:spPr/>
        <p:txBody>
          <a:bodyPr/>
          <a:lstStyle/>
          <a:p>
            <a:fld id="{81E20E84-3109-4981-999A-419E8B6D280C}" type="slidenum">
              <a:rPr lang="en-US" smtClean="0"/>
              <a:t>6</a:t>
            </a:fld>
            <a:endParaRPr lang="en-US"/>
          </a:p>
        </p:txBody>
      </p:sp>
    </p:spTree>
    <p:extLst>
      <p:ext uri="{BB962C8B-B14F-4D97-AF65-F5344CB8AC3E}">
        <p14:creationId xmlns:p14="http://schemas.microsoft.com/office/powerpoint/2010/main" val="163045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b="1" i="0">
                <a:solidFill>
                  <a:srgbClr val="72C2EF"/>
                </a:solidFill>
                <a:effectLst/>
                <a:latin typeface="Roboto" panose="02000000000000000000" pitchFamily="2" charset="0"/>
              </a:rPr>
              <a:t>Download and Read </a:t>
            </a:r>
            <a:r>
              <a:rPr lang="en-US" sz="1200" b="0" i="0">
                <a:solidFill>
                  <a:srgbClr val="585858"/>
                </a:solidFill>
                <a:effectLst/>
                <a:latin typeface="Roboto" panose="02000000000000000000" pitchFamily="2" charset="0"/>
              </a:rPr>
              <a:t>the </a:t>
            </a:r>
            <a:r>
              <a:rPr lang="en-US" sz="1200" b="0" i="0" u="none" strike="noStrike">
                <a:solidFill>
                  <a:srgbClr val="585858"/>
                </a:solidFill>
                <a:effectLst/>
                <a:latin typeface="Roboto" panose="02000000000000000000" pitchFamily="2" charset="0"/>
                <a:hlinkClick r:id="rId3"/>
              </a:rPr>
              <a:t>Signatory Pack Accommodation Providers</a:t>
            </a:r>
            <a:r>
              <a:rPr lang="en-US" sz="1200" b="0" i="0">
                <a:solidFill>
                  <a:srgbClr val="585858"/>
                </a:solidFill>
                <a:effectLst/>
                <a:latin typeface="Roboto" panose="02000000000000000000" pitchFamily="2" charset="0"/>
              </a:rPr>
              <a:t> for additional guidance to develop your commitments and the </a:t>
            </a:r>
            <a:r>
              <a:rPr lang="en-US" sz="1200" b="0" i="0" u="none" strike="noStrike">
                <a:solidFill>
                  <a:srgbClr val="585858"/>
                </a:solidFill>
                <a:effectLst/>
                <a:latin typeface="Roboto" panose="02000000000000000000" pitchFamily="2" charset="0"/>
                <a:hlinkClick r:id="rId4"/>
              </a:rPr>
              <a:t>Terms of Reference</a:t>
            </a:r>
            <a:r>
              <a:rPr lang="en-US" sz="1200" b="0" i="0">
                <a:solidFill>
                  <a:srgbClr val="585858"/>
                </a:solidFill>
                <a:effectLst/>
                <a:latin typeface="Roboto" panose="02000000000000000000" pitchFamily="2" charset="0"/>
              </a:rPr>
              <a:t> of the Initiative to understand its background.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b="1" i="0">
                <a:solidFill>
                  <a:srgbClr val="0CE185"/>
                </a:solidFill>
                <a:effectLst/>
                <a:latin typeface="Roboto" panose="02000000000000000000" pitchFamily="2" charset="0"/>
              </a:rPr>
              <a:t>Prepare your commitments in a co-creation process </a:t>
            </a:r>
            <a:r>
              <a:rPr lang="en-US" sz="1600" b="0" i="0">
                <a:solidFill>
                  <a:srgbClr val="0CE185"/>
                </a:solidFill>
                <a:effectLst/>
                <a:latin typeface="Roboto" panose="02000000000000000000" pitchFamily="2" charset="0"/>
              </a:rPr>
              <a:t>and get validation from Management and </a:t>
            </a:r>
            <a:r>
              <a:rPr lang="en-US" sz="1600" b="0" i="0" err="1">
                <a:solidFill>
                  <a:srgbClr val="0CE185"/>
                </a:solidFill>
                <a:effectLst/>
                <a:latin typeface="Roboto" panose="02000000000000000000" pitchFamily="2" charset="0"/>
              </a:rPr>
              <a:t>engagment</a:t>
            </a:r>
            <a:r>
              <a:rPr lang="en-US" sz="1600" b="0" i="0">
                <a:solidFill>
                  <a:srgbClr val="0CE185"/>
                </a:solidFill>
                <a:effectLst/>
                <a:latin typeface="Roboto" panose="02000000000000000000" pitchFamily="2" charset="0"/>
              </a:rPr>
              <a:t> of key stakeholders that are affected or affect by plastic pollution.</a:t>
            </a:r>
            <a:endParaRPr lang="en-US" sz="1600" b="1" i="0">
              <a:solidFill>
                <a:srgbClr val="0CE185"/>
              </a:solidFill>
              <a:effectLst/>
              <a:latin typeface="Roboto" panose="02000000000000000000" pitchFamily="2" charset="0"/>
            </a:endParaRPr>
          </a:p>
          <a:p>
            <a:endParaRPr lang="en-US"/>
          </a:p>
        </p:txBody>
      </p:sp>
      <p:sp>
        <p:nvSpPr>
          <p:cNvPr id="4" name="Espace réservé du numéro de diapositive 3"/>
          <p:cNvSpPr>
            <a:spLocks noGrp="1"/>
          </p:cNvSpPr>
          <p:nvPr>
            <p:ph type="sldNum" sz="quarter" idx="5"/>
          </p:nvPr>
        </p:nvSpPr>
        <p:spPr/>
        <p:txBody>
          <a:bodyPr/>
          <a:lstStyle/>
          <a:p>
            <a:fld id="{81E20E84-3109-4981-999A-419E8B6D280C}" type="slidenum">
              <a:rPr lang="en-US" smtClean="0"/>
              <a:t>10</a:t>
            </a:fld>
            <a:endParaRPr lang="en-US"/>
          </a:p>
        </p:txBody>
      </p:sp>
    </p:spTree>
    <p:extLst>
      <p:ext uri="{BB962C8B-B14F-4D97-AF65-F5344CB8AC3E}">
        <p14:creationId xmlns:p14="http://schemas.microsoft.com/office/powerpoint/2010/main" val="343430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E47FB357-A2E3-4569-9480-6DE88D468221}" type="slidenum">
              <a:rPr lang="es-ES" smtClean="0"/>
              <a:t>16</a:t>
            </a:fld>
            <a:endParaRPr lang="es-ES"/>
          </a:p>
        </p:txBody>
      </p:sp>
    </p:spTree>
    <p:extLst>
      <p:ext uri="{BB962C8B-B14F-4D97-AF65-F5344CB8AC3E}">
        <p14:creationId xmlns:p14="http://schemas.microsoft.com/office/powerpoint/2010/main" val="440622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276CBE-B0C8-09BD-9F79-0C5A1739B16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9DD9DBA7-C845-C1CC-8CBC-E8D1BEA51B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59412BA6-6A80-EB48-BF50-4B5230CD0122}"/>
              </a:ext>
            </a:extLst>
          </p:cNvPr>
          <p:cNvSpPr>
            <a:spLocks noGrp="1"/>
          </p:cNvSpPr>
          <p:nvPr>
            <p:ph type="dt" sz="half" idx="10"/>
          </p:nvPr>
        </p:nvSpPr>
        <p:spPr/>
        <p:txBody>
          <a:bodyPr/>
          <a:lstStyle/>
          <a:p>
            <a:fld id="{1F13343A-B224-447D-8FA9-7078A1FBECFB}" type="datetimeFigureOut">
              <a:rPr lang="en-US" smtClean="0"/>
              <a:t>3/27/23</a:t>
            </a:fld>
            <a:endParaRPr lang="en-US"/>
          </a:p>
        </p:txBody>
      </p:sp>
      <p:sp>
        <p:nvSpPr>
          <p:cNvPr id="5" name="Espace réservé du pied de page 4">
            <a:extLst>
              <a:ext uri="{FF2B5EF4-FFF2-40B4-BE49-F238E27FC236}">
                <a16:creationId xmlns:a16="http://schemas.microsoft.com/office/drawing/2014/main" id="{F38ACEC5-A1DC-11E8-6CD8-BF26F1C6AC20}"/>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E4E19D70-466B-0352-DE60-FD6F931FA30A}"/>
              </a:ext>
            </a:extLst>
          </p:cNvPr>
          <p:cNvSpPr>
            <a:spLocks noGrp="1"/>
          </p:cNvSpPr>
          <p:nvPr>
            <p:ph type="sldNum" sz="quarter" idx="12"/>
          </p:nvPr>
        </p:nvSpPr>
        <p:spPr/>
        <p:txBody>
          <a:bodyPr/>
          <a:lstStyle/>
          <a:p>
            <a:fld id="{F162568B-F4B9-4EFB-8390-15FDC876ED49}" type="slidenum">
              <a:rPr lang="en-US" smtClean="0"/>
              <a:t>‹#›</a:t>
            </a:fld>
            <a:endParaRPr lang="en-US"/>
          </a:p>
        </p:txBody>
      </p:sp>
    </p:spTree>
    <p:extLst>
      <p:ext uri="{BB962C8B-B14F-4D97-AF65-F5344CB8AC3E}">
        <p14:creationId xmlns:p14="http://schemas.microsoft.com/office/powerpoint/2010/main" val="408544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A2BEE8-B6A0-4D4F-7944-D42E5255FB93}"/>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06D068D0-FF1C-40CD-7FAD-03A979F44AF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0CE2865D-49EF-77A8-E885-5189E30D44AE}"/>
              </a:ext>
            </a:extLst>
          </p:cNvPr>
          <p:cNvSpPr>
            <a:spLocks noGrp="1"/>
          </p:cNvSpPr>
          <p:nvPr>
            <p:ph type="dt" sz="half" idx="10"/>
          </p:nvPr>
        </p:nvSpPr>
        <p:spPr/>
        <p:txBody>
          <a:bodyPr/>
          <a:lstStyle/>
          <a:p>
            <a:fld id="{1F13343A-B224-447D-8FA9-7078A1FBECFB}" type="datetimeFigureOut">
              <a:rPr lang="en-US" smtClean="0"/>
              <a:t>3/27/23</a:t>
            </a:fld>
            <a:endParaRPr lang="en-US"/>
          </a:p>
        </p:txBody>
      </p:sp>
      <p:sp>
        <p:nvSpPr>
          <p:cNvPr id="5" name="Espace réservé du pied de page 4">
            <a:extLst>
              <a:ext uri="{FF2B5EF4-FFF2-40B4-BE49-F238E27FC236}">
                <a16:creationId xmlns:a16="http://schemas.microsoft.com/office/drawing/2014/main" id="{3E01C5D2-BEB7-26D0-0103-4F5DF8E8DFA3}"/>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16E18EB0-939C-D332-4873-753C19936318}"/>
              </a:ext>
            </a:extLst>
          </p:cNvPr>
          <p:cNvSpPr>
            <a:spLocks noGrp="1"/>
          </p:cNvSpPr>
          <p:nvPr>
            <p:ph type="sldNum" sz="quarter" idx="12"/>
          </p:nvPr>
        </p:nvSpPr>
        <p:spPr/>
        <p:txBody>
          <a:bodyPr/>
          <a:lstStyle/>
          <a:p>
            <a:fld id="{F162568B-F4B9-4EFB-8390-15FDC876ED49}" type="slidenum">
              <a:rPr lang="en-US" smtClean="0"/>
              <a:t>‹#›</a:t>
            </a:fld>
            <a:endParaRPr lang="en-US"/>
          </a:p>
        </p:txBody>
      </p:sp>
    </p:spTree>
    <p:extLst>
      <p:ext uri="{BB962C8B-B14F-4D97-AF65-F5344CB8AC3E}">
        <p14:creationId xmlns:p14="http://schemas.microsoft.com/office/powerpoint/2010/main" val="1938953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75EC20D-29C1-6D0C-D0DD-CD4EC546DEBF}"/>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6B72F664-9856-17EC-1197-3B036ECAFFD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4E7FF78B-FD00-DF09-B639-3AE8D28E2741}"/>
              </a:ext>
            </a:extLst>
          </p:cNvPr>
          <p:cNvSpPr>
            <a:spLocks noGrp="1"/>
          </p:cNvSpPr>
          <p:nvPr>
            <p:ph type="dt" sz="half" idx="10"/>
          </p:nvPr>
        </p:nvSpPr>
        <p:spPr/>
        <p:txBody>
          <a:bodyPr/>
          <a:lstStyle/>
          <a:p>
            <a:fld id="{1F13343A-B224-447D-8FA9-7078A1FBECFB}" type="datetimeFigureOut">
              <a:rPr lang="en-US" smtClean="0"/>
              <a:t>3/27/23</a:t>
            </a:fld>
            <a:endParaRPr lang="en-US"/>
          </a:p>
        </p:txBody>
      </p:sp>
      <p:sp>
        <p:nvSpPr>
          <p:cNvPr id="5" name="Espace réservé du pied de page 4">
            <a:extLst>
              <a:ext uri="{FF2B5EF4-FFF2-40B4-BE49-F238E27FC236}">
                <a16:creationId xmlns:a16="http://schemas.microsoft.com/office/drawing/2014/main" id="{C56195D5-D304-A6E1-6C6D-B5DCFC7E5CFF}"/>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D88F4556-6C12-0A91-CB67-5A15D954ABB1}"/>
              </a:ext>
            </a:extLst>
          </p:cNvPr>
          <p:cNvSpPr>
            <a:spLocks noGrp="1"/>
          </p:cNvSpPr>
          <p:nvPr>
            <p:ph type="sldNum" sz="quarter" idx="12"/>
          </p:nvPr>
        </p:nvSpPr>
        <p:spPr/>
        <p:txBody>
          <a:bodyPr/>
          <a:lstStyle/>
          <a:p>
            <a:fld id="{F162568B-F4B9-4EFB-8390-15FDC876ED49}" type="slidenum">
              <a:rPr lang="en-US" smtClean="0"/>
              <a:t>‹#›</a:t>
            </a:fld>
            <a:endParaRPr lang="en-US"/>
          </a:p>
        </p:txBody>
      </p:sp>
    </p:spTree>
    <p:extLst>
      <p:ext uri="{BB962C8B-B14F-4D97-AF65-F5344CB8AC3E}">
        <p14:creationId xmlns:p14="http://schemas.microsoft.com/office/powerpoint/2010/main" val="3568370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9" name="Image 7" descr="Main slide - One Planet.jpg">
            <a:extLst>
              <a:ext uri="{FF2B5EF4-FFF2-40B4-BE49-F238E27FC236}">
                <a16:creationId xmlns:a16="http://schemas.microsoft.com/office/drawing/2014/main" id="{C27BA8A3-2718-4631-844D-9F4975996A5D}"/>
              </a:ext>
            </a:extLst>
          </p:cNvPr>
          <p:cNvPicPr>
            <a:picLocks noChangeAspect="1"/>
          </p:cNvPicPr>
          <p:nvPr userDrawn="1"/>
        </p:nvPicPr>
        <p:blipFill>
          <a:blip r:embed="rId2" cstate="print"/>
          <a:stretch>
            <a:fillRect/>
          </a:stretch>
        </p:blipFill>
        <p:spPr>
          <a:xfrm>
            <a:off x="0" y="0"/>
            <a:ext cx="9144000" cy="6858000"/>
          </a:xfrm>
          <a:prstGeom prst="rect">
            <a:avLst/>
          </a:prstGeom>
        </p:spPr>
      </p:pic>
      <p:pic>
        <p:nvPicPr>
          <p:cNvPr id="11" name="Picture 2">
            <a:extLst>
              <a:ext uri="{FF2B5EF4-FFF2-40B4-BE49-F238E27FC236}">
                <a16:creationId xmlns:a16="http://schemas.microsoft.com/office/drawing/2014/main" id="{2393B123-9C0E-4B70-A02B-04283B76A336}"/>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932040" y="548680"/>
            <a:ext cx="3456384" cy="1020774"/>
          </a:xfrm>
          <a:prstGeom prst="rect">
            <a:avLst/>
          </a:prstGeom>
          <a:noFill/>
          <a:ln w="9525">
            <a:noFill/>
            <a:miter lim="800000"/>
            <a:headEnd/>
            <a:tailEnd/>
          </a:ln>
        </p:spPr>
      </p:pic>
    </p:spTree>
    <p:extLst>
      <p:ext uri="{BB962C8B-B14F-4D97-AF65-F5344CB8AC3E}">
        <p14:creationId xmlns:p14="http://schemas.microsoft.com/office/powerpoint/2010/main" val="166783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E876FA-0D46-43F4-39E4-6B1A221C1A7E}"/>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08FC444D-CCE0-22D8-90DD-CB06B2DCFC9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152E1076-1487-7483-BC6C-304786C78ED1}"/>
              </a:ext>
            </a:extLst>
          </p:cNvPr>
          <p:cNvSpPr>
            <a:spLocks noGrp="1"/>
          </p:cNvSpPr>
          <p:nvPr>
            <p:ph type="dt" sz="half" idx="10"/>
          </p:nvPr>
        </p:nvSpPr>
        <p:spPr/>
        <p:txBody>
          <a:bodyPr/>
          <a:lstStyle/>
          <a:p>
            <a:fld id="{1F13343A-B224-447D-8FA9-7078A1FBECFB}" type="datetimeFigureOut">
              <a:rPr lang="en-US" smtClean="0"/>
              <a:t>3/27/23</a:t>
            </a:fld>
            <a:endParaRPr lang="en-US"/>
          </a:p>
        </p:txBody>
      </p:sp>
      <p:sp>
        <p:nvSpPr>
          <p:cNvPr id="5" name="Espace réservé du pied de page 4">
            <a:extLst>
              <a:ext uri="{FF2B5EF4-FFF2-40B4-BE49-F238E27FC236}">
                <a16:creationId xmlns:a16="http://schemas.microsoft.com/office/drawing/2014/main" id="{22ED3112-2053-3E1C-FD65-2D89999F2B5F}"/>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AFAE5F92-7234-622E-C862-BFCACA89C0C3}"/>
              </a:ext>
            </a:extLst>
          </p:cNvPr>
          <p:cNvSpPr>
            <a:spLocks noGrp="1"/>
          </p:cNvSpPr>
          <p:nvPr>
            <p:ph type="sldNum" sz="quarter" idx="12"/>
          </p:nvPr>
        </p:nvSpPr>
        <p:spPr/>
        <p:txBody>
          <a:bodyPr/>
          <a:lstStyle/>
          <a:p>
            <a:fld id="{F162568B-F4B9-4EFB-8390-15FDC876ED49}" type="slidenum">
              <a:rPr lang="en-US" smtClean="0"/>
              <a:t>‹#›</a:t>
            </a:fld>
            <a:endParaRPr lang="en-US"/>
          </a:p>
        </p:txBody>
      </p:sp>
    </p:spTree>
    <p:extLst>
      <p:ext uri="{BB962C8B-B14F-4D97-AF65-F5344CB8AC3E}">
        <p14:creationId xmlns:p14="http://schemas.microsoft.com/office/powerpoint/2010/main" val="204163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F1EFC-602F-1140-E598-16F0B4A4DE8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45BE7520-D1B1-7C57-4C2A-8765782A7A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298EF40-2942-7C32-C71C-1A9B74DCAF79}"/>
              </a:ext>
            </a:extLst>
          </p:cNvPr>
          <p:cNvSpPr>
            <a:spLocks noGrp="1"/>
          </p:cNvSpPr>
          <p:nvPr>
            <p:ph type="dt" sz="half" idx="10"/>
          </p:nvPr>
        </p:nvSpPr>
        <p:spPr/>
        <p:txBody>
          <a:bodyPr/>
          <a:lstStyle/>
          <a:p>
            <a:fld id="{1F13343A-B224-447D-8FA9-7078A1FBECFB}" type="datetimeFigureOut">
              <a:rPr lang="en-US" smtClean="0"/>
              <a:t>3/27/23</a:t>
            </a:fld>
            <a:endParaRPr lang="en-US"/>
          </a:p>
        </p:txBody>
      </p:sp>
      <p:sp>
        <p:nvSpPr>
          <p:cNvPr id="5" name="Espace réservé du pied de page 4">
            <a:extLst>
              <a:ext uri="{FF2B5EF4-FFF2-40B4-BE49-F238E27FC236}">
                <a16:creationId xmlns:a16="http://schemas.microsoft.com/office/drawing/2014/main" id="{5ABB1539-540A-254D-6D82-68AC1311E6DA}"/>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BD413FF5-6974-C695-930A-858B8C8F98CD}"/>
              </a:ext>
            </a:extLst>
          </p:cNvPr>
          <p:cNvSpPr>
            <a:spLocks noGrp="1"/>
          </p:cNvSpPr>
          <p:nvPr>
            <p:ph type="sldNum" sz="quarter" idx="12"/>
          </p:nvPr>
        </p:nvSpPr>
        <p:spPr/>
        <p:txBody>
          <a:bodyPr/>
          <a:lstStyle/>
          <a:p>
            <a:fld id="{F162568B-F4B9-4EFB-8390-15FDC876ED49}" type="slidenum">
              <a:rPr lang="en-US" smtClean="0"/>
              <a:t>‹#›</a:t>
            </a:fld>
            <a:endParaRPr lang="en-US"/>
          </a:p>
        </p:txBody>
      </p:sp>
    </p:spTree>
    <p:extLst>
      <p:ext uri="{BB962C8B-B14F-4D97-AF65-F5344CB8AC3E}">
        <p14:creationId xmlns:p14="http://schemas.microsoft.com/office/powerpoint/2010/main" val="179854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06C1AD-1353-89FD-CEB2-CD1D2D6FFF52}"/>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E98FC3AE-8A6D-2000-BE87-A61E632B0B7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C16F3975-217C-3B9F-0260-26D78E8E323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58D4F520-9755-0FF1-A07B-C2A4E2FE0228}"/>
              </a:ext>
            </a:extLst>
          </p:cNvPr>
          <p:cNvSpPr>
            <a:spLocks noGrp="1"/>
          </p:cNvSpPr>
          <p:nvPr>
            <p:ph type="dt" sz="half" idx="10"/>
          </p:nvPr>
        </p:nvSpPr>
        <p:spPr/>
        <p:txBody>
          <a:bodyPr/>
          <a:lstStyle/>
          <a:p>
            <a:fld id="{1F13343A-B224-447D-8FA9-7078A1FBECFB}" type="datetimeFigureOut">
              <a:rPr lang="en-US" smtClean="0"/>
              <a:t>3/27/23</a:t>
            </a:fld>
            <a:endParaRPr lang="en-US"/>
          </a:p>
        </p:txBody>
      </p:sp>
      <p:sp>
        <p:nvSpPr>
          <p:cNvPr id="6" name="Espace réservé du pied de page 5">
            <a:extLst>
              <a:ext uri="{FF2B5EF4-FFF2-40B4-BE49-F238E27FC236}">
                <a16:creationId xmlns:a16="http://schemas.microsoft.com/office/drawing/2014/main" id="{3D7EBF44-270B-3933-2660-5594F42E06DC}"/>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5B037117-D8DB-D9D3-E4EC-130E8764C5B8}"/>
              </a:ext>
            </a:extLst>
          </p:cNvPr>
          <p:cNvSpPr>
            <a:spLocks noGrp="1"/>
          </p:cNvSpPr>
          <p:nvPr>
            <p:ph type="sldNum" sz="quarter" idx="12"/>
          </p:nvPr>
        </p:nvSpPr>
        <p:spPr/>
        <p:txBody>
          <a:bodyPr/>
          <a:lstStyle/>
          <a:p>
            <a:fld id="{F162568B-F4B9-4EFB-8390-15FDC876ED49}" type="slidenum">
              <a:rPr lang="en-US" smtClean="0"/>
              <a:t>‹#›</a:t>
            </a:fld>
            <a:endParaRPr lang="en-US"/>
          </a:p>
        </p:txBody>
      </p:sp>
    </p:spTree>
    <p:extLst>
      <p:ext uri="{BB962C8B-B14F-4D97-AF65-F5344CB8AC3E}">
        <p14:creationId xmlns:p14="http://schemas.microsoft.com/office/powerpoint/2010/main" val="214738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833003-CB4E-2998-75BA-A40B3BCD53B0}"/>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41206BC2-0493-B9F6-2667-4218C710A0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DE62B70-3A22-D06A-13FF-30766C03C0E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990A8EB0-65B1-CEB5-760B-B60765163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4E7FC1B-4512-3A5C-9E17-EF88E698A0D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D8B42005-257F-01E1-9890-EBEC58070B58}"/>
              </a:ext>
            </a:extLst>
          </p:cNvPr>
          <p:cNvSpPr>
            <a:spLocks noGrp="1"/>
          </p:cNvSpPr>
          <p:nvPr>
            <p:ph type="dt" sz="half" idx="10"/>
          </p:nvPr>
        </p:nvSpPr>
        <p:spPr/>
        <p:txBody>
          <a:bodyPr/>
          <a:lstStyle/>
          <a:p>
            <a:fld id="{1F13343A-B224-447D-8FA9-7078A1FBECFB}" type="datetimeFigureOut">
              <a:rPr lang="en-US" smtClean="0"/>
              <a:t>3/27/23</a:t>
            </a:fld>
            <a:endParaRPr lang="en-US"/>
          </a:p>
        </p:txBody>
      </p:sp>
      <p:sp>
        <p:nvSpPr>
          <p:cNvPr id="8" name="Espace réservé du pied de page 7">
            <a:extLst>
              <a:ext uri="{FF2B5EF4-FFF2-40B4-BE49-F238E27FC236}">
                <a16:creationId xmlns:a16="http://schemas.microsoft.com/office/drawing/2014/main" id="{68FD7630-5087-6AE8-E659-9ED353D366B3}"/>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B63670D0-DA00-2A50-EA13-7D2C85CE4162}"/>
              </a:ext>
            </a:extLst>
          </p:cNvPr>
          <p:cNvSpPr>
            <a:spLocks noGrp="1"/>
          </p:cNvSpPr>
          <p:nvPr>
            <p:ph type="sldNum" sz="quarter" idx="12"/>
          </p:nvPr>
        </p:nvSpPr>
        <p:spPr/>
        <p:txBody>
          <a:bodyPr/>
          <a:lstStyle/>
          <a:p>
            <a:fld id="{F162568B-F4B9-4EFB-8390-15FDC876ED49}" type="slidenum">
              <a:rPr lang="en-US" smtClean="0"/>
              <a:t>‹#›</a:t>
            </a:fld>
            <a:endParaRPr lang="en-US"/>
          </a:p>
        </p:txBody>
      </p:sp>
    </p:spTree>
    <p:extLst>
      <p:ext uri="{BB962C8B-B14F-4D97-AF65-F5344CB8AC3E}">
        <p14:creationId xmlns:p14="http://schemas.microsoft.com/office/powerpoint/2010/main" val="2826112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E58BA9-1FD7-CA43-2003-1591323AE1F9}"/>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B7AEBD9C-9CEB-1155-3909-C0EAEB3C483F}"/>
              </a:ext>
            </a:extLst>
          </p:cNvPr>
          <p:cNvSpPr>
            <a:spLocks noGrp="1"/>
          </p:cNvSpPr>
          <p:nvPr>
            <p:ph type="dt" sz="half" idx="10"/>
          </p:nvPr>
        </p:nvSpPr>
        <p:spPr/>
        <p:txBody>
          <a:bodyPr/>
          <a:lstStyle/>
          <a:p>
            <a:fld id="{1F13343A-B224-447D-8FA9-7078A1FBECFB}" type="datetimeFigureOut">
              <a:rPr lang="en-US" smtClean="0"/>
              <a:t>3/27/23</a:t>
            </a:fld>
            <a:endParaRPr lang="en-US"/>
          </a:p>
        </p:txBody>
      </p:sp>
      <p:sp>
        <p:nvSpPr>
          <p:cNvPr id="4" name="Espace réservé du pied de page 3">
            <a:extLst>
              <a:ext uri="{FF2B5EF4-FFF2-40B4-BE49-F238E27FC236}">
                <a16:creationId xmlns:a16="http://schemas.microsoft.com/office/drawing/2014/main" id="{1114DD64-E2D9-AF53-6E40-EBE5055CBBD1}"/>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BDBF85CC-305C-29D1-04F3-732C75CA41F2}"/>
              </a:ext>
            </a:extLst>
          </p:cNvPr>
          <p:cNvSpPr>
            <a:spLocks noGrp="1"/>
          </p:cNvSpPr>
          <p:nvPr>
            <p:ph type="sldNum" sz="quarter" idx="12"/>
          </p:nvPr>
        </p:nvSpPr>
        <p:spPr/>
        <p:txBody>
          <a:bodyPr/>
          <a:lstStyle/>
          <a:p>
            <a:fld id="{F162568B-F4B9-4EFB-8390-15FDC876ED49}" type="slidenum">
              <a:rPr lang="en-US" smtClean="0"/>
              <a:t>‹#›</a:t>
            </a:fld>
            <a:endParaRPr lang="en-US"/>
          </a:p>
        </p:txBody>
      </p:sp>
    </p:spTree>
    <p:extLst>
      <p:ext uri="{BB962C8B-B14F-4D97-AF65-F5344CB8AC3E}">
        <p14:creationId xmlns:p14="http://schemas.microsoft.com/office/powerpoint/2010/main" val="246771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582D6EB-AC36-3D23-1088-536778209EA3}"/>
              </a:ext>
            </a:extLst>
          </p:cNvPr>
          <p:cNvSpPr>
            <a:spLocks noGrp="1"/>
          </p:cNvSpPr>
          <p:nvPr>
            <p:ph type="dt" sz="half" idx="10"/>
          </p:nvPr>
        </p:nvSpPr>
        <p:spPr/>
        <p:txBody>
          <a:bodyPr/>
          <a:lstStyle/>
          <a:p>
            <a:fld id="{1F13343A-B224-447D-8FA9-7078A1FBECFB}" type="datetimeFigureOut">
              <a:rPr lang="en-US" smtClean="0"/>
              <a:t>3/27/23</a:t>
            </a:fld>
            <a:endParaRPr lang="en-US"/>
          </a:p>
        </p:txBody>
      </p:sp>
      <p:sp>
        <p:nvSpPr>
          <p:cNvPr id="3" name="Espace réservé du pied de page 2">
            <a:extLst>
              <a:ext uri="{FF2B5EF4-FFF2-40B4-BE49-F238E27FC236}">
                <a16:creationId xmlns:a16="http://schemas.microsoft.com/office/drawing/2014/main" id="{DBAA217D-CFE9-3ECC-8527-49A97863ECE0}"/>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39403104-6EC7-FBFD-9179-BF5C37955172}"/>
              </a:ext>
            </a:extLst>
          </p:cNvPr>
          <p:cNvSpPr>
            <a:spLocks noGrp="1"/>
          </p:cNvSpPr>
          <p:nvPr>
            <p:ph type="sldNum" sz="quarter" idx="12"/>
          </p:nvPr>
        </p:nvSpPr>
        <p:spPr/>
        <p:txBody>
          <a:bodyPr/>
          <a:lstStyle/>
          <a:p>
            <a:fld id="{F162568B-F4B9-4EFB-8390-15FDC876ED49}" type="slidenum">
              <a:rPr lang="en-US" smtClean="0"/>
              <a:t>‹#›</a:t>
            </a:fld>
            <a:endParaRPr lang="en-US"/>
          </a:p>
        </p:txBody>
      </p:sp>
    </p:spTree>
    <p:extLst>
      <p:ext uri="{BB962C8B-B14F-4D97-AF65-F5344CB8AC3E}">
        <p14:creationId xmlns:p14="http://schemas.microsoft.com/office/powerpoint/2010/main" val="243786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D7B180-65C7-C0B0-F014-A3C965769B5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F3D2DB18-78B3-9B72-EA29-DDCC6B3CA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FBE68100-3AFA-A65B-DADB-AEE5CA381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2A5CD42-69B5-B5DD-F82D-9B7328CDE543}"/>
              </a:ext>
            </a:extLst>
          </p:cNvPr>
          <p:cNvSpPr>
            <a:spLocks noGrp="1"/>
          </p:cNvSpPr>
          <p:nvPr>
            <p:ph type="dt" sz="half" idx="10"/>
          </p:nvPr>
        </p:nvSpPr>
        <p:spPr/>
        <p:txBody>
          <a:bodyPr/>
          <a:lstStyle/>
          <a:p>
            <a:fld id="{1F13343A-B224-447D-8FA9-7078A1FBECFB}" type="datetimeFigureOut">
              <a:rPr lang="en-US" smtClean="0"/>
              <a:t>3/27/23</a:t>
            </a:fld>
            <a:endParaRPr lang="en-US"/>
          </a:p>
        </p:txBody>
      </p:sp>
      <p:sp>
        <p:nvSpPr>
          <p:cNvPr id="6" name="Espace réservé du pied de page 5">
            <a:extLst>
              <a:ext uri="{FF2B5EF4-FFF2-40B4-BE49-F238E27FC236}">
                <a16:creationId xmlns:a16="http://schemas.microsoft.com/office/drawing/2014/main" id="{1B7B5C4F-BC91-966C-82A8-446EAF63D6FD}"/>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92E5D668-7A3E-FB06-280E-D1F1DDCB9BE9}"/>
              </a:ext>
            </a:extLst>
          </p:cNvPr>
          <p:cNvSpPr>
            <a:spLocks noGrp="1"/>
          </p:cNvSpPr>
          <p:nvPr>
            <p:ph type="sldNum" sz="quarter" idx="12"/>
          </p:nvPr>
        </p:nvSpPr>
        <p:spPr/>
        <p:txBody>
          <a:bodyPr/>
          <a:lstStyle/>
          <a:p>
            <a:fld id="{F162568B-F4B9-4EFB-8390-15FDC876ED49}" type="slidenum">
              <a:rPr lang="en-US" smtClean="0"/>
              <a:t>‹#›</a:t>
            </a:fld>
            <a:endParaRPr lang="en-US"/>
          </a:p>
        </p:txBody>
      </p:sp>
    </p:spTree>
    <p:extLst>
      <p:ext uri="{BB962C8B-B14F-4D97-AF65-F5344CB8AC3E}">
        <p14:creationId xmlns:p14="http://schemas.microsoft.com/office/powerpoint/2010/main" val="8165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58A1FD-B766-D433-8423-3627CA207B4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129A4156-022B-9612-DAE7-D9C88EC0E2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BEF84024-1556-52E6-4100-AAC78C7105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D7428D5-0950-14F5-01B5-33E4C3230897}"/>
              </a:ext>
            </a:extLst>
          </p:cNvPr>
          <p:cNvSpPr>
            <a:spLocks noGrp="1"/>
          </p:cNvSpPr>
          <p:nvPr>
            <p:ph type="dt" sz="half" idx="10"/>
          </p:nvPr>
        </p:nvSpPr>
        <p:spPr/>
        <p:txBody>
          <a:bodyPr/>
          <a:lstStyle/>
          <a:p>
            <a:fld id="{1F13343A-B224-447D-8FA9-7078A1FBECFB}" type="datetimeFigureOut">
              <a:rPr lang="en-US" smtClean="0"/>
              <a:t>3/27/23</a:t>
            </a:fld>
            <a:endParaRPr lang="en-US"/>
          </a:p>
        </p:txBody>
      </p:sp>
      <p:sp>
        <p:nvSpPr>
          <p:cNvPr id="6" name="Espace réservé du pied de page 5">
            <a:extLst>
              <a:ext uri="{FF2B5EF4-FFF2-40B4-BE49-F238E27FC236}">
                <a16:creationId xmlns:a16="http://schemas.microsoft.com/office/drawing/2014/main" id="{B8655E0E-6963-1087-3FEF-8956001487B9}"/>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9777C793-8821-CB1C-0ACF-BD77DC458CEB}"/>
              </a:ext>
            </a:extLst>
          </p:cNvPr>
          <p:cNvSpPr>
            <a:spLocks noGrp="1"/>
          </p:cNvSpPr>
          <p:nvPr>
            <p:ph type="sldNum" sz="quarter" idx="12"/>
          </p:nvPr>
        </p:nvSpPr>
        <p:spPr/>
        <p:txBody>
          <a:bodyPr/>
          <a:lstStyle/>
          <a:p>
            <a:fld id="{F162568B-F4B9-4EFB-8390-15FDC876ED49}" type="slidenum">
              <a:rPr lang="en-US" smtClean="0"/>
              <a:t>‹#›</a:t>
            </a:fld>
            <a:endParaRPr lang="en-US"/>
          </a:p>
        </p:txBody>
      </p:sp>
    </p:spTree>
    <p:extLst>
      <p:ext uri="{BB962C8B-B14F-4D97-AF65-F5344CB8AC3E}">
        <p14:creationId xmlns:p14="http://schemas.microsoft.com/office/powerpoint/2010/main" val="2061702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AE61E16-FEF4-3202-E8DB-11BBCBF683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DB29157A-1087-7CEB-6590-9F171CC42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0E69AA1E-5A11-609C-F388-1CCB4E9B01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3343A-B224-447D-8FA9-7078A1FBECFB}" type="datetimeFigureOut">
              <a:rPr lang="en-US" smtClean="0"/>
              <a:t>3/27/23</a:t>
            </a:fld>
            <a:endParaRPr lang="en-US"/>
          </a:p>
        </p:txBody>
      </p:sp>
      <p:sp>
        <p:nvSpPr>
          <p:cNvPr id="5" name="Espace réservé du pied de page 4">
            <a:extLst>
              <a:ext uri="{FF2B5EF4-FFF2-40B4-BE49-F238E27FC236}">
                <a16:creationId xmlns:a16="http://schemas.microsoft.com/office/drawing/2014/main" id="{C04BA977-FC82-6280-FA47-922E078BF5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7B9E877E-927F-1C30-1C65-4094E766B1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2568B-F4B9-4EFB-8390-15FDC876ED49}" type="slidenum">
              <a:rPr lang="en-US" smtClean="0"/>
              <a:t>‹#›</a:t>
            </a:fld>
            <a:endParaRPr lang="en-US"/>
          </a:p>
        </p:txBody>
      </p:sp>
    </p:spTree>
    <p:extLst>
      <p:ext uri="{BB962C8B-B14F-4D97-AF65-F5344CB8AC3E}">
        <p14:creationId xmlns:p14="http://schemas.microsoft.com/office/powerpoint/2010/main" val="3828113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www.oneplanetnetwork.org/sustainable-tourism/global-tourism-plastics-initiative-lead-organisations"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oneplanetnetwork.org/sites/default/files/tor_globaltourismplasticsinitiative.pdf" TargetMode="External"/><Relationship Id="rId5" Type="http://schemas.openxmlformats.org/officeDocument/2006/relationships/hyperlink" Target="https://www.oneplanetnetwork.org/sites/default/files/2021-12/Global%20Tourism%20Plastic%20Initiative_Business%20signatory%20pack_accommodation_v20211203.pdf"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hyperlink" Target="https://www.oneplanetnetwork.org/knowledge-centre/resources/addressing-pollution-single-use-plastic-products-life-cycle-approach-key" TargetMode="External"/><Relationship Id="rId3" Type="http://schemas.openxmlformats.org/officeDocument/2006/relationships/image" Target="../media/image9.png"/><Relationship Id="rId7" Type="http://schemas.openxmlformats.org/officeDocument/2006/relationships/hyperlink" Target="https://www.oneplanetnetwork.org/knowledge-centre/resources/plastic-reduction-guidelines-hotels" TargetMode="External"/><Relationship Id="rId12"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wedocs.unep.org/bitstream/handle/20.500.11822/36324/RSUP.pdf" TargetMode="External"/><Relationship Id="rId11" Type="http://schemas.openxmlformats.org/officeDocument/2006/relationships/image" Target="../media/image47.png"/><Relationship Id="rId5" Type="http://schemas.openxmlformats.org/officeDocument/2006/relationships/hyperlink" Target="https://www.oneplanetnetwork.org/knowledge-centre/resources/recommendations-tourism-sector-continue-taking-action-plastic-0" TargetMode="External"/><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image" Target="../media/image45.png"/><Relationship Id="rId14" Type="http://schemas.openxmlformats.org/officeDocument/2006/relationships/hyperlink" Target="https://www.oneplanetnetwork.org/knowledge-centre/resources/sanitization-procedures-accommodation-businesses-booking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8.png"/><Relationship Id="rId7" Type="http://schemas.openxmlformats.org/officeDocument/2006/relationships/image" Target="../media/image51.png"/><Relationship Id="rId2" Type="http://schemas.openxmlformats.org/officeDocument/2006/relationships/slideLayout" Target="../slideLayouts/slideLayout1.xml"/><Relationship Id="rId1" Type="http://schemas.openxmlformats.org/officeDocument/2006/relationships/video" Target="https://www.youtube.com/embed/2lA8lpl2Www?feature=oembed" TargetMode="External"/><Relationship Id="rId6" Type="http://schemas.openxmlformats.org/officeDocument/2006/relationships/image" Target="../media/image50.jpeg"/><Relationship Id="rId5" Type="http://schemas.openxmlformats.org/officeDocument/2006/relationships/image" Target="../media/image49.png"/><Relationship Id="rId10" Type="http://schemas.openxmlformats.org/officeDocument/2006/relationships/image" Target="../media/image53.jpeg"/><Relationship Id="rId4" Type="http://schemas.openxmlformats.org/officeDocument/2006/relationships/image" Target="../media/image9.png"/><Relationship Id="rId9"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hyperlink" Target="https://www.oneplanetnetwork.org/organisations/world-tourism-organization-unwto"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hyperlink" Target="https://www.oneplanetnetwork.org/organisations/united-nations-environment-programme-unep" TargetMode="External"/><Relationship Id="rId4" Type="http://schemas.openxmlformats.org/officeDocument/2006/relationships/image" Target="../media/image54.png"/><Relationship Id="rId9"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microsoft.com/office/2018/10/relationships/comments" Target="../comments/modernComment_38F_2178A09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21.png"/><Relationship Id="rId5" Type="http://schemas.openxmlformats.org/officeDocument/2006/relationships/hyperlink" Target="https://www.oneplanetnetwork.org/sustainable-tourism/how-join-global-tourism-plastics-initiative" TargetMode="External"/><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7.tiff"/><Relationship Id="rId13" Type="http://schemas.openxmlformats.org/officeDocument/2006/relationships/image" Target="../media/image32.png"/><Relationship Id="rId18" Type="http://schemas.openxmlformats.org/officeDocument/2006/relationships/chart" Target="../charts/chart2.xml"/><Relationship Id="rId3" Type="http://schemas.openxmlformats.org/officeDocument/2006/relationships/image" Target="../media/image9.png"/><Relationship Id="rId7" Type="http://schemas.openxmlformats.org/officeDocument/2006/relationships/image" Target="../media/image26.png"/><Relationship Id="rId12" Type="http://schemas.openxmlformats.org/officeDocument/2006/relationships/image" Target="../media/image31.jpeg"/><Relationship Id="rId17" Type="http://schemas.openxmlformats.org/officeDocument/2006/relationships/image" Target="../media/image35.png"/><Relationship Id="rId2" Type="http://schemas.openxmlformats.org/officeDocument/2006/relationships/image" Target="../media/image8.png"/><Relationship Id="rId16"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tiff"/><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6.png"/><Relationship Id="rId4" Type="http://schemas.openxmlformats.org/officeDocument/2006/relationships/image" Target="../media/image23.jpeg"/><Relationship Id="rId9" Type="http://schemas.openxmlformats.org/officeDocument/2006/relationships/image" Target="../media/image28.tiff"/><Relationship Id="rId1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7479333" y="2863275"/>
            <a:ext cx="4427984" cy="730969"/>
          </a:xfrm>
          <a:prstGeom prst="rect">
            <a:avLst/>
          </a:prstGeom>
          <a:noFill/>
        </p:spPr>
        <p:txBody>
          <a:bodyPr wrap="square" rtlCol="0">
            <a:spAutoFit/>
          </a:bodyPr>
          <a:lstStyle/>
          <a:p>
            <a:pPr>
              <a:spcAft>
                <a:spcPts val="300"/>
              </a:spcAft>
            </a:pPr>
            <a:r>
              <a:rPr lang="en-US" b="1">
                <a:solidFill>
                  <a:schemeClr val="bg1"/>
                </a:solidFill>
                <a:latin typeface="Arial Narrow" pitchFamily="34" charset="0"/>
              </a:rPr>
              <a:t>THE PROGRAMMES AND THE STRATEGY:</a:t>
            </a:r>
          </a:p>
          <a:p>
            <a:r>
              <a:rPr lang="en-US" sz="2100" b="1">
                <a:solidFill>
                  <a:schemeClr val="bg1"/>
                </a:solidFill>
                <a:latin typeface="Arial Narrow" pitchFamily="34" charset="0"/>
              </a:rPr>
              <a:t>SUSTAINABLE TOURISM PROGRAMME </a:t>
            </a:r>
            <a:endParaRPr lang="en-US" sz="2000" b="1">
              <a:solidFill>
                <a:schemeClr val="bg1"/>
              </a:solidFill>
              <a:latin typeface="Arial Narrow" pitchFamily="34" charset="0"/>
            </a:endParaRPr>
          </a:p>
        </p:txBody>
      </p:sp>
      <p:sp>
        <p:nvSpPr>
          <p:cNvPr id="8" name="ZoneTexte 7"/>
          <p:cNvSpPr txBox="1"/>
          <p:nvPr/>
        </p:nvSpPr>
        <p:spPr>
          <a:xfrm>
            <a:off x="7479333" y="2082076"/>
            <a:ext cx="4427984" cy="684803"/>
          </a:xfrm>
          <a:prstGeom prst="rect">
            <a:avLst/>
          </a:prstGeom>
          <a:noFill/>
        </p:spPr>
        <p:txBody>
          <a:bodyPr wrap="square" rtlCol="0">
            <a:spAutoFit/>
          </a:bodyPr>
          <a:lstStyle/>
          <a:p>
            <a:pPr>
              <a:spcAft>
                <a:spcPts val="300"/>
              </a:spcAft>
            </a:pPr>
            <a:r>
              <a:rPr lang="en-US">
                <a:solidFill>
                  <a:schemeClr val="bg1"/>
                </a:solidFill>
                <a:latin typeface="Arial Narrow" pitchFamily="34" charset="0"/>
              </a:rPr>
              <a:t>One Planet Network</a:t>
            </a:r>
          </a:p>
          <a:p>
            <a:pPr>
              <a:spcAft>
                <a:spcPts val="300"/>
              </a:spcAft>
            </a:pPr>
            <a:r>
              <a:rPr lang="en-US">
                <a:solidFill>
                  <a:schemeClr val="bg1"/>
                </a:solidFill>
                <a:latin typeface="Arial Narrow" pitchFamily="34" charset="0"/>
              </a:rPr>
              <a:t>Executive Meeting – 30 and 31 May 2018</a:t>
            </a:r>
          </a:p>
        </p:txBody>
      </p:sp>
      <p:sp>
        <p:nvSpPr>
          <p:cNvPr id="3" name="TextBox 2"/>
          <p:cNvSpPr txBox="1"/>
          <p:nvPr/>
        </p:nvSpPr>
        <p:spPr>
          <a:xfrm>
            <a:off x="4317167" y="79538"/>
            <a:ext cx="7874833" cy="6740307"/>
          </a:xfrm>
          <a:prstGeom prst="rect">
            <a:avLst/>
          </a:prstGeom>
          <a:solidFill>
            <a:schemeClr val="bg1"/>
          </a:solidFill>
        </p:spPr>
        <p:txBody>
          <a:bodyPr wrap="square" rtlCol="0">
            <a:spAutoFit/>
          </a:bodyPr>
          <a:lstStyle/>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p:txBody>
      </p:sp>
      <p:pic>
        <p:nvPicPr>
          <p:cNvPr id="5" name="Picture 4" descr="A close up of a logo&#10;&#10;Description automatically generated">
            <a:extLst>
              <a:ext uri="{FF2B5EF4-FFF2-40B4-BE49-F238E27FC236}">
                <a16:creationId xmlns:a16="http://schemas.microsoft.com/office/drawing/2014/main" id="{D50B6755-C9FA-42D0-B5B3-5E5EE44E33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9714" y="1965763"/>
            <a:ext cx="7175775" cy="2870311"/>
          </a:xfrm>
          <a:prstGeom prst="rect">
            <a:avLst/>
          </a:prstGeom>
        </p:spPr>
      </p:pic>
      <p:pic>
        <p:nvPicPr>
          <p:cNvPr id="9" name="Imagen 8" descr="Logotipo&#10;&#10;Descripción generada automáticamente">
            <a:extLst>
              <a:ext uri="{FF2B5EF4-FFF2-40B4-BE49-F238E27FC236}">
                <a16:creationId xmlns:a16="http://schemas.microsoft.com/office/drawing/2014/main" id="{E89FBF7A-6B65-4805-8A20-DC5DD88364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02244" y="265499"/>
            <a:ext cx="4729685" cy="1149493"/>
          </a:xfrm>
          <a:prstGeom prst="rect">
            <a:avLst/>
          </a:prstGeom>
        </p:spPr>
      </p:pic>
      <p:sp>
        <p:nvSpPr>
          <p:cNvPr id="10" name="CuadroTexto 15">
            <a:extLst>
              <a:ext uri="{FF2B5EF4-FFF2-40B4-BE49-F238E27FC236}">
                <a16:creationId xmlns:a16="http://schemas.microsoft.com/office/drawing/2014/main" id="{B95B48FE-0AF8-339D-7DCF-2DA7A1A62D29}"/>
              </a:ext>
            </a:extLst>
          </p:cNvPr>
          <p:cNvSpPr txBox="1"/>
          <p:nvPr/>
        </p:nvSpPr>
        <p:spPr>
          <a:xfrm>
            <a:off x="4096476" y="6184149"/>
            <a:ext cx="7962808" cy="584775"/>
          </a:xfrm>
          <a:prstGeom prst="rect">
            <a:avLst/>
          </a:prstGeom>
          <a:noFill/>
        </p:spPr>
        <p:txBody>
          <a:bodyPr wrap="square" rtlCol="0">
            <a:spAutoFit/>
          </a:bodyPr>
          <a:lstStyle/>
          <a:p>
            <a:pPr algn="ctr"/>
            <a:r>
              <a:rPr lang="es-ES" sz="1600" i="1" dirty="0" err="1">
                <a:latin typeface="Helvetica Neue" panose="02000503000000020004"/>
              </a:rPr>
              <a:t>The</a:t>
            </a:r>
            <a:r>
              <a:rPr lang="es-ES" sz="1600" i="1" dirty="0">
                <a:latin typeface="Helvetica Neue" panose="02000503000000020004"/>
              </a:rPr>
              <a:t> </a:t>
            </a:r>
            <a:r>
              <a:rPr lang="es-ES" sz="1600" b="1" i="1" dirty="0">
                <a:latin typeface="Helvetica Neue" panose="02000503000000020004"/>
              </a:rPr>
              <a:t>Global </a:t>
            </a:r>
            <a:r>
              <a:rPr lang="es-ES" sz="1600" b="1" i="1" dirty="0" err="1">
                <a:latin typeface="Helvetica Neue" panose="02000503000000020004"/>
              </a:rPr>
              <a:t>Tourism</a:t>
            </a:r>
            <a:r>
              <a:rPr lang="es-ES" sz="1600" b="1" i="1" dirty="0">
                <a:latin typeface="Helvetica Neue" panose="02000503000000020004"/>
              </a:rPr>
              <a:t> </a:t>
            </a:r>
            <a:r>
              <a:rPr lang="es-ES" sz="1600" b="1" i="1" dirty="0" err="1">
                <a:latin typeface="Helvetica Neue" panose="02000503000000020004"/>
              </a:rPr>
              <a:t>Plastics</a:t>
            </a:r>
            <a:r>
              <a:rPr lang="es-ES" sz="1600" b="1" i="1" dirty="0">
                <a:latin typeface="Helvetica Neue" panose="02000503000000020004"/>
              </a:rPr>
              <a:t> </a:t>
            </a:r>
            <a:r>
              <a:rPr lang="es-ES" sz="1600" b="1" i="1" dirty="0" err="1">
                <a:latin typeface="Helvetica Neue" panose="02000503000000020004"/>
              </a:rPr>
              <a:t>Initiative</a:t>
            </a:r>
            <a:r>
              <a:rPr lang="es-ES" sz="1600" b="1" i="1" dirty="0">
                <a:latin typeface="Helvetica Neue" panose="02000503000000020004"/>
              </a:rPr>
              <a:t> </a:t>
            </a:r>
            <a:r>
              <a:rPr lang="es-ES" sz="1600" i="1" dirty="0" err="1">
                <a:latin typeface="Helvetica Neue" panose="02000503000000020004"/>
              </a:rPr>
              <a:t>is</a:t>
            </a:r>
            <a:r>
              <a:rPr lang="es-ES" sz="1600" i="1" dirty="0">
                <a:latin typeface="Helvetica Neue" panose="02000503000000020004"/>
              </a:rPr>
              <a:t> </a:t>
            </a:r>
            <a:r>
              <a:rPr lang="es-ES" sz="1600" i="1" dirty="0">
                <a:latin typeface="Helvetica Neue" panose="02000503000000020004"/>
                <a:hlinkClick r:id="rId5"/>
              </a:rPr>
              <a:t>led by </a:t>
            </a:r>
            <a:r>
              <a:rPr lang="es-ES" sz="1600" i="1" dirty="0">
                <a:latin typeface="Helvetica Neue" panose="02000503000000020004"/>
              </a:rPr>
              <a:t>UNEP and UNWTO in </a:t>
            </a:r>
            <a:r>
              <a:rPr lang="es-ES" sz="1600" i="1" dirty="0" err="1">
                <a:latin typeface="Helvetica Neue" panose="02000503000000020004"/>
              </a:rPr>
              <a:t>collaboration</a:t>
            </a:r>
            <a:r>
              <a:rPr lang="es-ES" sz="1600" i="1" dirty="0">
                <a:latin typeface="Helvetica Neue" panose="02000503000000020004"/>
              </a:rPr>
              <a:t> </a:t>
            </a:r>
            <a:r>
              <a:rPr lang="es-ES" sz="1600" i="1" dirty="0" err="1">
                <a:latin typeface="Helvetica Neue" panose="02000503000000020004"/>
              </a:rPr>
              <a:t>with</a:t>
            </a:r>
            <a:r>
              <a:rPr lang="es-ES" sz="1600" i="1" dirty="0">
                <a:latin typeface="Helvetica Neue" panose="02000503000000020004"/>
              </a:rPr>
              <a:t> </a:t>
            </a:r>
            <a:r>
              <a:rPr lang="es-ES" sz="1600" i="1" dirty="0" err="1">
                <a:latin typeface="Helvetica Neue" panose="02000503000000020004"/>
              </a:rPr>
              <a:t>the</a:t>
            </a:r>
            <a:r>
              <a:rPr lang="es-ES" sz="1600" i="1" dirty="0">
                <a:latin typeface="Helvetica Neue" panose="02000503000000020004"/>
              </a:rPr>
              <a:t> Ellen MacArthur </a:t>
            </a:r>
            <a:r>
              <a:rPr lang="es-ES" sz="1600" i="1" dirty="0" err="1">
                <a:latin typeface="Helvetica Neue" panose="02000503000000020004"/>
              </a:rPr>
              <a:t>Foundation</a:t>
            </a:r>
            <a:r>
              <a:rPr lang="es-ES" sz="1600" i="1" dirty="0">
                <a:latin typeface="Helvetica Neue" panose="02000503000000020004"/>
              </a:rPr>
              <a:t>. </a:t>
            </a:r>
          </a:p>
        </p:txBody>
      </p:sp>
      <p:pic>
        <p:nvPicPr>
          <p:cNvPr id="11" name="Image 12">
            <a:extLst>
              <a:ext uri="{FF2B5EF4-FFF2-40B4-BE49-F238E27FC236}">
                <a16:creationId xmlns:a16="http://schemas.microsoft.com/office/drawing/2014/main" id="{BEE72153-7AFB-E0F4-29BB-EF30E0AD7E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94900" y="4655876"/>
            <a:ext cx="795131" cy="1158497"/>
          </a:xfrm>
          <a:prstGeom prst="rect">
            <a:avLst/>
          </a:prstGeom>
        </p:spPr>
      </p:pic>
      <p:pic>
        <p:nvPicPr>
          <p:cNvPr id="12" name="Imagen 2" descr="Logotipo&#10;&#10;Descripción generada automáticamente">
            <a:extLst>
              <a:ext uri="{FF2B5EF4-FFF2-40B4-BE49-F238E27FC236}">
                <a16:creationId xmlns:a16="http://schemas.microsoft.com/office/drawing/2014/main" id="{75AE995F-ACFE-488A-34DA-AC3649E3EF8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99315" y="4703653"/>
            <a:ext cx="1593370" cy="1220521"/>
          </a:xfrm>
          <a:prstGeom prst="rect">
            <a:avLst/>
          </a:prstGeom>
        </p:spPr>
      </p:pic>
      <p:pic>
        <p:nvPicPr>
          <p:cNvPr id="13" name="Picture 5">
            <a:extLst>
              <a:ext uri="{FF2B5EF4-FFF2-40B4-BE49-F238E27FC236}">
                <a16:creationId xmlns:a16="http://schemas.microsoft.com/office/drawing/2014/main" id="{18A7F107-3D96-8AA4-94B2-D92536C79831}"/>
              </a:ext>
            </a:extLst>
          </p:cNvPr>
          <p:cNvPicPr/>
          <p:nvPr/>
        </p:nvPicPr>
        <p:blipFill>
          <a:blip r:embed="rId8" cstate="email">
            <a:extLst>
              <a:ext uri="{28A0092B-C50C-407E-A947-70E740481C1C}">
                <a14:useLocalDpi xmlns:a14="http://schemas.microsoft.com/office/drawing/2010/main"/>
              </a:ext>
            </a:extLst>
          </a:blip>
          <a:stretch>
            <a:fillRect/>
          </a:stretch>
        </p:blipFill>
        <p:spPr>
          <a:xfrm>
            <a:off x="7874833" y="4836074"/>
            <a:ext cx="1191063" cy="991883"/>
          </a:xfrm>
          <a:prstGeom prst="rect">
            <a:avLst/>
          </a:prstGeom>
        </p:spPr>
      </p:pic>
    </p:spTree>
    <p:extLst>
      <p:ext uri="{BB962C8B-B14F-4D97-AF65-F5344CB8AC3E}">
        <p14:creationId xmlns:p14="http://schemas.microsoft.com/office/powerpoint/2010/main" val="3348250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6">
            <a:extLst>
              <a:ext uri="{FF2B5EF4-FFF2-40B4-BE49-F238E27FC236}">
                <a16:creationId xmlns:a16="http://schemas.microsoft.com/office/drawing/2014/main" id="{69113BD4-388A-F726-60FE-E5719D25DD0A}"/>
              </a:ext>
            </a:extLst>
          </p:cNvPr>
          <p:cNvGrpSpPr/>
          <p:nvPr/>
        </p:nvGrpSpPr>
        <p:grpSpPr>
          <a:xfrm>
            <a:off x="10365304" y="6199632"/>
            <a:ext cx="1841205" cy="658368"/>
            <a:chOff x="10350790" y="6199632"/>
            <a:chExt cx="1841205" cy="658368"/>
          </a:xfrm>
        </p:grpSpPr>
        <p:sp>
          <p:nvSpPr>
            <p:cNvPr id="23" name="Round Single Corner Rectangle 27">
              <a:extLst>
                <a:ext uri="{FF2B5EF4-FFF2-40B4-BE49-F238E27FC236}">
                  <a16:creationId xmlns:a16="http://schemas.microsoft.com/office/drawing/2014/main" id="{AA9E86B8-52FE-624D-CECD-049BD9CAF988}"/>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8" descr="A close up of a sign&#10;&#10;Description automatically generated">
              <a:extLst>
                <a:ext uri="{FF2B5EF4-FFF2-40B4-BE49-F238E27FC236}">
                  <a16:creationId xmlns:a16="http://schemas.microsoft.com/office/drawing/2014/main" id="{7EC0E5B4-805D-BEA2-4089-B1876EB3E25B}"/>
                </a:ext>
              </a:extLst>
            </p:cNvPr>
            <p:cNvPicPr>
              <a:picLocks noChangeAspect="1"/>
            </p:cNvPicPr>
            <p:nvPr userDrawn="1"/>
          </p:nvPicPr>
          <p:blipFill>
            <a:blip r:embed="rId3"/>
            <a:stretch>
              <a:fillRect/>
            </a:stretch>
          </p:blipFill>
          <p:spPr>
            <a:xfrm>
              <a:off x="10468785" y="6370716"/>
              <a:ext cx="1605213" cy="390128"/>
            </a:xfrm>
            <a:prstGeom prst="rect">
              <a:avLst/>
            </a:prstGeom>
          </p:spPr>
        </p:pic>
      </p:grpSp>
      <p:pic>
        <p:nvPicPr>
          <p:cNvPr id="6" name="Image 5">
            <a:extLst>
              <a:ext uri="{FF2B5EF4-FFF2-40B4-BE49-F238E27FC236}">
                <a16:creationId xmlns:a16="http://schemas.microsoft.com/office/drawing/2014/main" id="{57271C66-3566-11FF-9454-D5B0EBCE29EC}"/>
              </a:ext>
            </a:extLst>
          </p:cNvPr>
          <p:cNvPicPr>
            <a:picLocks noChangeAspect="1"/>
          </p:cNvPicPr>
          <p:nvPr/>
        </p:nvPicPr>
        <p:blipFill>
          <a:blip r:embed="rId4"/>
          <a:stretch>
            <a:fillRect/>
          </a:stretch>
        </p:blipFill>
        <p:spPr>
          <a:xfrm>
            <a:off x="0" y="0"/>
            <a:ext cx="12206514" cy="6981371"/>
          </a:xfrm>
          <a:prstGeom prst="rect">
            <a:avLst/>
          </a:prstGeom>
        </p:spPr>
      </p:pic>
      <p:sp>
        <p:nvSpPr>
          <p:cNvPr id="4" name="Rectangle 3">
            <a:extLst>
              <a:ext uri="{FF2B5EF4-FFF2-40B4-BE49-F238E27FC236}">
                <a16:creationId xmlns:a16="http://schemas.microsoft.com/office/drawing/2014/main" id="{0E141A19-59AC-65B2-C5E5-CDEB76638C97}"/>
              </a:ext>
            </a:extLst>
          </p:cNvPr>
          <p:cNvSpPr/>
          <p:nvPr/>
        </p:nvSpPr>
        <p:spPr>
          <a:xfrm>
            <a:off x="427235" y="383400"/>
            <a:ext cx="11314800" cy="60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Download the Signatory Pack for Accommodation Providers for additional guidance to develop your commitments.</a:t>
            </a:r>
          </a:p>
          <a:p>
            <a:pPr algn="ctr"/>
            <a:r>
              <a:rPr lang="en-US"/>
              <a:t>Download the Terms of Reference of the Initiative to understand its background.</a:t>
            </a:r>
          </a:p>
          <a:p>
            <a:pPr algn="ctr"/>
            <a:r>
              <a:rPr lang="en-US"/>
              <a:t>Prepare your commitments offline and get internal validation from Management.</a:t>
            </a:r>
          </a:p>
          <a:p>
            <a:pPr algn="ctr"/>
            <a:r>
              <a:rPr lang="en-US"/>
              <a:t>Complete the online signatory form below for Accommodation Providers with the final version of your commitments.  Please note that the signatory commitment form must be completed in one session and cannot be saved, so be sure to have all your information available at the time of commencing this form.</a:t>
            </a:r>
          </a:p>
          <a:p>
            <a:pPr algn="ctr"/>
            <a:r>
              <a:rPr lang="en-US"/>
              <a:t>The Coordination Team will contact you with feedback or the final version of your commitments in PDF that you would need to return signed by your Management. It is strongly suggested that this commitment be signed by C-Level Leadership or equivalent.</a:t>
            </a:r>
          </a:p>
        </p:txBody>
      </p:sp>
      <p:grpSp>
        <p:nvGrpSpPr>
          <p:cNvPr id="124" name="Group 26">
            <a:extLst>
              <a:ext uri="{FF2B5EF4-FFF2-40B4-BE49-F238E27FC236}">
                <a16:creationId xmlns:a16="http://schemas.microsoft.com/office/drawing/2014/main" id="{16B6DC41-D67F-B471-D30D-0F001828D09D}"/>
              </a:ext>
            </a:extLst>
          </p:cNvPr>
          <p:cNvGrpSpPr/>
          <p:nvPr/>
        </p:nvGrpSpPr>
        <p:grpSpPr>
          <a:xfrm>
            <a:off x="10350795" y="6298418"/>
            <a:ext cx="1841205" cy="658368"/>
            <a:chOff x="10350790" y="6199632"/>
            <a:chExt cx="1841205" cy="658368"/>
          </a:xfrm>
        </p:grpSpPr>
        <p:sp>
          <p:nvSpPr>
            <p:cNvPr id="125" name="Round Single Corner Rectangle 27">
              <a:extLst>
                <a:ext uri="{FF2B5EF4-FFF2-40B4-BE49-F238E27FC236}">
                  <a16:creationId xmlns:a16="http://schemas.microsoft.com/office/drawing/2014/main" id="{794F0D0A-D510-6845-0EFA-42B72FA58654}"/>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28" descr="A close up of a sign&#10;&#10;Description automatically generated">
              <a:extLst>
                <a:ext uri="{FF2B5EF4-FFF2-40B4-BE49-F238E27FC236}">
                  <a16:creationId xmlns:a16="http://schemas.microsoft.com/office/drawing/2014/main" id="{6C522829-13ED-02A1-D78C-F80CC65DCC80}"/>
                </a:ext>
              </a:extLst>
            </p:cNvPr>
            <p:cNvPicPr>
              <a:picLocks noChangeAspect="1"/>
            </p:cNvPicPr>
            <p:nvPr userDrawn="1"/>
          </p:nvPicPr>
          <p:blipFill>
            <a:blip r:embed="rId3"/>
            <a:stretch>
              <a:fillRect/>
            </a:stretch>
          </p:blipFill>
          <p:spPr>
            <a:xfrm>
              <a:off x="10468785" y="6370716"/>
              <a:ext cx="1605213" cy="390128"/>
            </a:xfrm>
            <a:prstGeom prst="rect">
              <a:avLst/>
            </a:prstGeom>
          </p:spPr>
        </p:pic>
      </p:grpSp>
      <p:sp>
        <p:nvSpPr>
          <p:cNvPr id="15" name="Google Shape;235;p7">
            <a:extLst>
              <a:ext uri="{FF2B5EF4-FFF2-40B4-BE49-F238E27FC236}">
                <a16:creationId xmlns:a16="http://schemas.microsoft.com/office/drawing/2014/main" id="{E4325DC3-E6D6-B287-7924-A6C17246ABED}"/>
              </a:ext>
            </a:extLst>
          </p:cNvPr>
          <p:cNvSpPr txBox="1"/>
          <p:nvPr/>
        </p:nvSpPr>
        <p:spPr>
          <a:xfrm>
            <a:off x="427235" y="326770"/>
            <a:ext cx="11661277" cy="523180"/>
          </a:xfrm>
          <a:prstGeom prst="rect">
            <a:avLst/>
          </a:prstGeom>
          <a:noFill/>
          <a:ln>
            <a:noFill/>
          </a:ln>
        </p:spPr>
        <p:txBody>
          <a:bodyPr spcFirstLastPara="1" wrap="square" lIns="91425" tIns="45700" rIns="91425" bIns="45700" anchor="t" anchorCtr="0">
            <a:spAutoFit/>
          </a:bodyPr>
          <a:lstStyle/>
          <a:p>
            <a:r>
              <a:rPr lang="en-US" sz="2800" b="1">
                <a:solidFill>
                  <a:srgbClr val="283583"/>
                </a:solidFill>
                <a:latin typeface="Helvetica Neue"/>
                <a:ea typeface="Helvetica Neue"/>
                <a:cs typeface="Helvetica Neue"/>
                <a:sym typeface="Helvetica Neue"/>
              </a:rPr>
              <a:t>The process of becoming signatories</a:t>
            </a:r>
            <a:r>
              <a:rPr lang="en-US" sz="2800" b="1" dirty="0">
                <a:solidFill>
                  <a:srgbClr val="283583"/>
                </a:solidFill>
                <a:latin typeface="Helvetica Neue"/>
                <a:ea typeface="Helvetica Neue"/>
                <a:cs typeface="Helvetica Neue"/>
                <a:sym typeface="Helvetica Neue"/>
              </a:rPr>
              <a:t> </a:t>
            </a:r>
            <a:endParaRPr lang="en-US" sz="1400"/>
          </a:p>
        </p:txBody>
      </p:sp>
      <p:cxnSp>
        <p:nvCxnSpPr>
          <p:cNvPr id="16" name="Google Shape;236;p7">
            <a:extLst>
              <a:ext uri="{FF2B5EF4-FFF2-40B4-BE49-F238E27FC236}">
                <a16:creationId xmlns:a16="http://schemas.microsoft.com/office/drawing/2014/main" id="{D4D547B9-E66E-3F5D-9C89-B785E60B5A38}"/>
              </a:ext>
            </a:extLst>
          </p:cNvPr>
          <p:cNvCxnSpPr/>
          <p:nvPr/>
        </p:nvCxnSpPr>
        <p:spPr>
          <a:xfrm>
            <a:off x="501059" y="868170"/>
            <a:ext cx="1431235" cy="0"/>
          </a:xfrm>
          <a:prstGeom prst="straightConnector1">
            <a:avLst/>
          </a:prstGeom>
          <a:noFill/>
          <a:ln w="76200" cap="flat" cmpd="sng">
            <a:solidFill>
              <a:srgbClr val="E50051"/>
            </a:solidFill>
            <a:prstDash val="solid"/>
            <a:miter lim="800000"/>
            <a:headEnd type="none" w="sm" len="sm"/>
            <a:tailEnd type="none" w="sm" len="sm"/>
          </a:ln>
        </p:spPr>
      </p:cxnSp>
      <p:grpSp>
        <p:nvGrpSpPr>
          <p:cNvPr id="13" name="Groupe 12">
            <a:extLst>
              <a:ext uri="{FF2B5EF4-FFF2-40B4-BE49-F238E27FC236}">
                <a16:creationId xmlns:a16="http://schemas.microsoft.com/office/drawing/2014/main" id="{3615FF0E-9459-ADAE-C166-05ACE36EC2CC}"/>
              </a:ext>
            </a:extLst>
          </p:cNvPr>
          <p:cNvGrpSpPr/>
          <p:nvPr/>
        </p:nvGrpSpPr>
        <p:grpSpPr>
          <a:xfrm>
            <a:off x="921992" y="2063708"/>
            <a:ext cx="1652395" cy="1080000"/>
            <a:chOff x="246743" y="2148114"/>
            <a:chExt cx="1652395" cy="1080000"/>
          </a:xfrm>
        </p:grpSpPr>
        <p:sp>
          <p:nvSpPr>
            <p:cNvPr id="14" name="Flèche : droite 13">
              <a:extLst>
                <a:ext uri="{FF2B5EF4-FFF2-40B4-BE49-F238E27FC236}">
                  <a16:creationId xmlns:a16="http://schemas.microsoft.com/office/drawing/2014/main" id="{F6534EA7-7613-C415-92B4-B646E0EDFDB0}"/>
                </a:ext>
              </a:extLst>
            </p:cNvPr>
            <p:cNvSpPr/>
            <p:nvPr/>
          </p:nvSpPr>
          <p:spPr>
            <a:xfrm>
              <a:off x="1214200" y="2206170"/>
              <a:ext cx="684938" cy="921012"/>
            </a:xfrm>
            <a:prstGeom prst="rightArrow">
              <a:avLst/>
            </a:prstGeom>
            <a:solidFill>
              <a:srgbClr val="72C2EF"/>
            </a:solidFill>
            <a:ln>
              <a:solidFill>
                <a:srgbClr val="69BC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e 16">
              <a:extLst>
                <a:ext uri="{FF2B5EF4-FFF2-40B4-BE49-F238E27FC236}">
                  <a16:creationId xmlns:a16="http://schemas.microsoft.com/office/drawing/2014/main" id="{8E05541E-F6BB-4DFB-9502-C8B52B6236EB}"/>
                </a:ext>
              </a:extLst>
            </p:cNvPr>
            <p:cNvSpPr/>
            <p:nvPr/>
          </p:nvSpPr>
          <p:spPr>
            <a:xfrm>
              <a:off x="246743" y="2148114"/>
              <a:ext cx="1080000" cy="1080000"/>
            </a:xfrm>
            <a:prstGeom prst="ellipse">
              <a:avLst/>
            </a:prstGeom>
            <a:solidFill>
              <a:schemeClr val="bg1"/>
            </a:solidFill>
            <a:ln w="57150">
              <a:solidFill>
                <a:srgbClr val="69BC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72C2EF"/>
                  </a:solidFill>
                  <a:latin typeface="Helvetica Neue"/>
                </a:rPr>
                <a:t>1</a:t>
              </a:r>
            </a:p>
          </p:txBody>
        </p:sp>
      </p:grpSp>
      <p:grpSp>
        <p:nvGrpSpPr>
          <p:cNvPr id="18" name="Groupe 17">
            <a:extLst>
              <a:ext uri="{FF2B5EF4-FFF2-40B4-BE49-F238E27FC236}">
                <a16:creationId xmlns:a16="http://schemas.microsoft.com/office/drawing/2014/main" id="{4D08B55F-41E7-1B08-EBEA-580E5F22A4A2}"/>
              </a:ext>
            </a:extLst>
          </p:cNvPr>
          <p:cNvGrpSpPr/>
          <p:nvPr/>
        </p:nvGrpSpPr>
        <p:grpSpPr>
          <a:xfrm>
            <a:off x="2715646" y="2063708"/>
            <a:ext cx="1652395" cy="1080000"/>
            <a:chOff x="246743" y="2148114"/>
            <a:chExt cx="1652395" cy="1080000"/>
          </a:xfrm>
        </p:grpSpPr>
        <p:sp>
          <p:nvSpPr>
            <p:cNvPr id="19" name="Flèche : droite 18">
              <a:extLst>
                <a:ext uri="{FF2B5EF4-FFF2-40B4-BE49-F238E27FC236}">
                  <a16:creationId xmlns:a16="http://schemas.microsoft.com/office/drawing/2014/main" id="{84EA3630-A28E-D682-CD05-A361633DAA18}"/>
                </a:ext>
              </a:extLst>
            </p:cNvPr>
            <p:cNvSpPr/>
            <p:nvPr/>
          </p:nvSpPr>
          <p:spPr>
            <a:xfrm>
              <a:off x="1214200" y="2206170"/>
              <a:ext cx="684938" cy="921012"/>
            </a:xfrm>
            <a:prstGeom prst="rightArrow">
              <a:avLst/>
            </a:prstGeom>
            <a:solidFill>
              <a:srgbClr val="0CE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a:extLst>
                <a:ext uri="{FF2B5EF4-FFF2-40B4-BE49-F238E27FC236}">
                  <a16:creationId xmlns:a16="http://schemas.microsoft.com/office/drawing/2014/main" id="{C53C9AEF-17B7-F93A-B596-900CC122C73A}"/>
                </a:ext>
              </a:extLst>
            </p:cNvPr>
            <p:cNvSpPr/>
            <p:nvPr/>
          </p:nvSpPr>
          <p:spPr>
            <a:xfrm>
              <a:off x="246743" y="2148114"/>
              <a:ext cx="1080000" cy="1080000"/>
            </a:xfrm>
            <a:prstGeom prst="ellipse">
              <a:avLst/>
            </a:prstGeom>
            <a:solidFill>
              <a:schemeClr val="bg1"/>
            </a:solidFill>
            <a:ln w="57150">
              <a:solidFill>
                <a:srgbClr val="0CE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0CE185"/>
                  </a:solidFill>
                  <a:latin typeface="Helvetica Neue"/>
                </a:rPr>
                <a:t>2</a:t>
              </a:r>
            </a:p>
          </p:txBody>
        </p:sp>
      </p:grpSp>
      <p:grpSp>
        <p:nvGrpSpPr>
          <p:cNvPr id="21" name="Groupe 20">
            <a:extLst>
              <a:ext uri="{FF2B5EF4-FFF2-40B4-BE49-F238E27FC236}">
                <a16:creationId xmlns:a16="http://schemas.microsoft.com/office/drawing/2014/main" id="{5CA71A16-05BC-D31E-3367-DABAF011BDE7}"/>
              </a:ext>
            </a:extLst>
          </p:cNvPr>
          <p:cNvGrpSpPr/>
          <p:nvPr/>
        </p:nvGrpSpPr>
        <p:grpSpPr>
          <a:xfrm>
            <a:off x="4509300" y="2063708"/>
            <a:ext cx="1652395" cy="1080000"/>
            <a:chOff x="246743" y="2148114"/>
            <a:chExt cx="1652395" cy="1080000"/>
          </a:xfrm>
        </p:grpSpPr>
        <p:sp>
          <p:nvSpPr>
            <p:cNvPr id="25" name="Flèche : droite 24">
              <a:extLst>
                <a:ext uri="{FF2B5EF4-FFF2-40B4-BE49-F238E27FC236}">
                  <a16:creationId xmlns:a16="http://schemas.microsoft.com/office/drawing/2014/main" id="{1DA046D1-C5AB-6B42-5441-27B8D70B6295}"/>
                </a:ext>
              </a:extLst>
            </p:cNvPr>
            <p:cNvSpPr/>
            <p:nvPr/>
          </p:nvSpPr>
          <p:spPr>
            <a:xfrm>
              <a:off x="1214200" y="2206170"/>
              <a:ext cx="684938" cy="921012"/>
            </a:xfrm>
            <a:prstGeom prst="rightArrow">
              <a:avLst/>
            </a:prstGeom>
            <a:solidFill>
              <a:srgbClr val="FFC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e 25">
              <a:extLst>
                <a:ext uri="{FF2B5EF4-FFF2-40B4-BE49-F238E27FC236}">
                  <a16:creationId xmlns:a16="http://schemas.microsoft.com/office/drawing/2014/main" id="{6CB81360-726F-CE34-F05F-BF81A02855DD}"/>
                </a:ext>
              </a:extLst>
            </p:cNvPr>
            <p:cNvSpPr/>
            <p:nvPr/>
          </p:nvSpPr>
          <p:spPr>
            <a:xfrm>
              <a:off x="246743" y="2148114"/>
              <a:ext cx="1080000" cy="1080000"/>
            </a:xfrm>
            <a:prstGeom prst="ellipse">
              <a:avLst/>
            </a:prstGeom>
            <a:solidFill>
              <a:schemeClr val="bg1"/>
            </a:solidFill>
            <a:ln w="57150">
              <a:solidFill>
                <a:srgbClr val="FFC9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C952"/>
                  </a:solidFill>
                  <a:latin typeface="Helvetica Neue"/>
                </a:rPr>
                <a:t>3</a:t>
              </a:r>
            </a:p>
          </p:txBody>
        </p:sp>
      </p:grpSp>
      <p:grpSp>
        <p:nvGrpSpPr>
          <p:cNvPr id="27" name="Groupe 26">
            <a:extLst>
              <a:ext uri="{FF2B5EF4-FFF2-40B4-BE49-F238E27FC236}">
                <a16:creationId xmlns:a16="http://schemas.microsoft.com/office/drawing/2014/main" id="{DA5D2303-DF9E-EE43-37D7-214E6261CAC6}"/>
              </a:ext>
            </a:extLst>
          </p:cNvPr>
          <p:cNvGrpSpPr/>
          <p:nvPr/>
        </p:nvGrpSpPr>
        <p:grpSpPr>
          <a:xfrm>
            <a:off x="6302954" y="2063708"/>
            <a:ext cx="1652395" cy="1080000"/>
            <a:chOff x="246743" y="2148114"/>
            <a:chExt cx="1652395" cy="1080000"/>
          </a:xfrm>
        </p:grpSpPr>
        <p:sp>
          <p:nvSpPr>
            <p:cNvPr id="28" name="Flèche : droite 27">
              <a:extLst>
                <a:ext uri="{FF2B5EF4-FFF2-40B4-BE49-F238E27FC236}">
                  <a16:creationId xmlns:a16="http://schemas.microsoft.com/office/drawing/2014/main" id="{D3B635A9-F757-500F-398C-00458C2C8B6C}"/>
                </a:ext>
              </a:extLst>
            </p:cNvPr>
            <p:cNvSpPr/>
            <p:nvPr/>
          </p:nvSpPr>
          <p:spPr>
            <a:xfrm>
              <a:off x="1214200" y="2206170"/>
              <a:ext cx="684938" cy="921012"/>
            </a:xfrm>
            <a:prstGeom prst="rightArrow">
              <a:avLst/>
            </a:prstGeom>
            <a:solidFill>
              <a:srgbClr val="FC9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e 28">
              <a:extLst>
                <a:ext uri="{FF2B5EF4-FFF2-40B4-BE49-F238E27FC236}">
                  <a16:creationId xmlns:a16="http://schemas.microsoft.com/office/drawing/2014/main" id="{D14D20D7-E3D1-1F44-0A7B-87534C6F1FB4}"/>
                </a:ext>
              </a:extLst>
            </p:cNvPr>
            <p:cNvSpPr/>
            <p:nvPr/>
          </p:nvSpPr>
          <p:spPr>
            <a:xfrm>
              <a:off x="246743" y="2148114"/>
              <a:ext cx="1080000" cy="1080000"/>
            </a:xfrm>
            <a:prstGeom prst="ellipse">
              <a:avLst/>
            </a:prstGeom>
            <a:solidFill>
              <a:schemeClr val="bg1"/>
            </a:solidFill>
            <a:ln w="57150">
              <a:solidFill>
                <a:srgbClr val="FC9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C963E"/>
                  </a:solidFill>
                  <a:latin typeface="Helvetica Neue"/>
                </a:rPr>
                <a:t>4</a:t>
              </a:r>
            </a:p>
          </p:txBody>
        </p:sp>
      </p:grpSp>
      <p:grpSp>
        <p:nvGrpSpPr>
          <p:cNvPr id="30" name="Groupe 29">
            <a:extLst>
              <a:ext uri="{FF2B5EF4-FFF2-40B4-BE49-F238E27FC236}">
                <a16:creationId xmlns:a16="http://schemas.microsoft.com/office/drawing/2014/main" id="{DBF78D62-BF66-FF01-FC66-F27F95006F7F}"/>
              </a:ext>
            </a:extLst>
          </p:cNvPr>
          <p:cNvGrpSpPr/>
          <p:nvPr/>
        </p:nvGrpSpPr>
        <p:grpSpPr>
          <a:xfrm>
            <a:off x="8096608" y="2063708"/>
            <a:ext cx="1652395" cy="1080000"/>
            <a:chOff x="246743" y="2148114"/>
            <a:chExt cx="1652395" cy="1080000"/>
          </a:xfrm>
        </p:grpSpPr>
        <p:sp>
          <p:nvSpPr>
            <p:cNvPr id="31" name="Flèche : droite 30">
              <a:extLst>
                <a:ext uri="{FF2B5EF4-FFF2-40B4-BE49-F238E27FC236}">
                  <a16:creationId xmlns:a16="http://schemas.microsoft.com/office/drawing/2014/main" id="{4757EE34-7478-E67A-80FB-D81B2EC98B33}"/>
                </a:ext>
              </a:extLst>
            </p:cNvPr>
            <p:cNvSpPr/>
            <p:nvPr/>
          </p:nvSpPr>
          <p:spPr>
            <a:xfrm>
              <a:off x="1214200" y="2206170"/>
              <a:ext cx="684938" cy="921012"/>
            </a:xfrm>
            <a:prstGeom prst="rightArrow">
              <a:avLst/>
            </a:prstGeom>
            <a:solidFill>
              <a:srgbClr val="FE6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lipse 31">
              <a:extLst>
                <a:ext uri="{FF2B5EF4-FFF2-40B4-BE49-F238E27FC236}">
                  <a16:creationId xmlns:a16="http://schemas.microsoft.com/office/drawing/2014/main" id="{E1806BB4-61E1-7929-ADFF-8B5131E53DBF}"/>
                </a:ext>
              </a:extLst>
            </p:cNvPr>
            <p:cNvSpPr/>
            <p:nvPr/>
          </p:nvSpPr>
          <p:spPr>
            <a:xfrm>
              <a:off x="246743" y="2148114"/>
              <a:ext cx="1080000" cy="1080000"/>
            </a:xfrm>
            <a:prstGeom prst="ellipse">
              <a:avLst/>
            </a:prstGeom>
            <a:solidFill>
              <a:schemeClr val="bg1"/>
            </a:solidFill>
            <a:ln w="57150">
              <a:solidFill>
                <a:srgbClr val="FE6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E6E6F"/>
                  </a:solidFill>
                  <a:latin typeface="Helvetica Neue"/>
                </a:rPr>
                <a:t>5</a:t>
              </a:r>
            </a:p>
          </p:txBody>
        </p:sp>
      </p:grpSp>
      <p:sp>
        <p:nvSpPr>
          <p:cNvPr id="33" name="Ellipse 32">
            <a:extLst>
              <a:ext uri="{FF2B5EF4-FFF2-40B4-BE49-F238E27FC236}">
                <a16:creationId xmlns:a16="http://schemas.microsoft.com/office/drawing/2014/main" id="{D6D50687-13B9-4CB1-0552-17D60BDB0A05}"/>
              </a:ext>
            </a:extLst>
          </p:cNvPr>
          <p:cNvSpPr/>
          <p:nvPr/>
        </p:nvSpPr>
        <p:spPr>
          <a:xfrm>
            <a:off x="9890262" y="2063708"/>
            <a:ext cx="1080000" cy="1080000"/>
          </a:xfrm>
          <a:prstGeom prst="ellipse">
            <a:avLst/>
          </a:prstGeom>
          <a:solidFill>
            <a:schemeClr val="bg1"/>
          </a:solidFill>
          <a:ln w="57150">
            <a:solidFill>
              <a:srgbClr val="984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984699"/>
                </a:solidFill>
                <a:latin typeface="Helvetica Neue"/>
              </a:rPr>
              <a:t>6</a:t>
            </a:r>
          </a:p>
        </p:txBody>
      </p:sp>
      <p:sp>
        <p:nvSpPr>
          <p:cNvPr id="34" name="ZoneTexte 33">
            <a:extLst>
              <a:ext uri="{FF2B5EF4-FFF2-40B4-BE49-F238E27FC236}">
                <a16:creationId xmlns:a16="http://schemas.microsoft.com/office/drawing/2014/main" id="{FF2262F6-75F0-ACD4-2D41-A7CF796793C2}"/>
              </a:ext>
            </a:extLst>
          </p:cNvPr>
          <p:cNvSpPr txBox="1"/>
          <p:nvPr/>
        </p:nvSpPr>
        <p:spPr>
          <a:xfrm>
            <a:off x="755973" y="3429000"/>
            <a:ext cx="1818414" cy="1046440"/>
          </a:xfrm>
          <a:prstGeom prst="rect">
            <a:avLst/>
          </a:prstGeom>
          <a:noFill/>
        </p:spPr>
        <p:txBody>
          <a:bodyPr wrap="square" rtlCol="0">
            <a:spAutoFit/>
          </a:bodyPr>
          <a:lstStyle/>
          <a:p>
            <a:r>
              <a:rPr lang="en-US" sz="1700" b="1" i="0">
                <a:solidFill>
                  <a:srgbClr val="72C2EF"/>
                </a:solidFill>
                <a:effectLst/>
                <a:latin typeface="Roboto" panose="02000000000000000000" pitchFamily="2" charset="0"/>
              </a:rPr>
              <a:t>Download and Read </a:t>
            </a:r>
            <a:r>
              <a:rPr lang="en-US" sz="1400" b="0" i="0">
                <a:solidFill>
                  <a:srgbClr val="585858"/>
                </a:solidFill>
                <a:effectLst/>
                <a:latin typeface="Roboto" panose="02000000000000000000" pitchFamily="2" charset="0"/>
              </a:rPr>
              <a:t>the </a:t>
            </a:r>
            <a:r>
              <a:rPr lang="en-US" sz="1400" b="0" i="0" u="none" strike="noStrike">
                <a:solidFill>
                  <a:srgbClr val="585858"/>
                </a:solidFill>
                <a:effectLst/>
                <a:latin typeface="Roboto" panose="02000000000000000000" pitchFamily="2" charset="0"/>
                <a:hlinkClick r:id="rId5"/>
              </a:rPr>
              <a:t>Signatory Pack </a:t>
            </a:r>
            <a:r>
              <a:rPr lang="en-US" sz="1400">
                <a:solidFill>
                  <a:srgbClr val="585858"/>
                </a:solidFill>
                <a:latin typeface="Roboto" panose="02000000000000000000" pitchFamily="2" charset="0"/>
              </a:rPr>
              <a:t>and </a:t>
            </a:r>
            <a:r>
              <a:rPr lang="en-US" sz="1400" b="0" i="0" u="none" strike="noStrike">
                <a:solidFill>
                  <a:srgbClr val="585858"/>
                </a:solidFill>
                <a:effectLst/>
                <a:latin typeface="Roboto" panose="02000000000000000000" pitchFamily="2" charset="0"/>
                <a:hlinkClick r:id="rId6"/>
              </a:rPr>
              <a:t>Terms of Reference</a:t>
            </a:r>
            <a:r>
              <a:rPr lang="en-US" sz="1400" u="none" strike="noStrike">
                <a:solidFill>
                  <a:srgbClr val="585858"/>
                </a:solidFill>
                <a:latin typeface="Roboto" panose="02000000000000000000" pitchFamily="2" charset="0"/>
              </a:rPr>
              <a:t>.</a:t>
            </a:r>
            <a:endParaRPr lang="en-US" sz="1700"/>
          </a:p>
        </p:txBody>
      </p:sp>
      <p:sp>
        <p:nvSpPr>
          <p:cNvPr id="35" name="ZoneTexte 34">
            <a:extLst>
              <a:ext uri="{FF2B5EF4-FFF2-40B4-BE49-F238E27FC236}">
                <a16:creationId xmlns:a16="http://schemas.microsoft.com/office/drawing/2014/main" id="{EDE7CB05-50D2-3B2F-DBF4-548E8D633B0B}"/>
              </a:ext>
            </a:extLst>
          </p:cNvPr>
          <p:cNvSpPr txBox="1"/>
          <p:nvPr/>
        </p:nvSpPr>
        <p:spPr>
          <a:xfrm>
            <a:off x="2517894" y="3428999"/>
            <a:ext cx="1818414" cy="2046714"/>
          </a:xfrm>
          <a:prstGeom prst="rect">
            <a:avLst/>
          </a:prstGeom>
          <a:noFill/>
        </p:spPr>
        <p:txBody>
          <a:bodyPr wrap="square" rtlCol="0">
            <a:spAutoFit/>
          </a:bodyPr>
          <a:lstStyle/>
          <a:p>
            <a:r>
              <a:rPr lang="en-US" sz="1700" b="1" i="0">
                <a:solidFill>
                  <a:srgbClr val="0CE185"/>
                </a:solidFill>
                <a:effectLst/>
                <a:latin typeface="Roboto" panose="02000000000000000000" pitchFamily="2" charset="0"/>
              </a:rPr>
              <a:t>Prepare your commitments in a co-creation process</a:t>
            </a:r>
          </a:p>
          <a:p>
            <a:r>
              <a:rPr lang="en-US" sz="1400">
                <a:solidFill>
                  <a:srgbClr val="585858"/>
                </a:solidFill>
                <a:latin typeface="Roboto" panose="02000000000000000000" pitchFamily="2" charset="0"/>
              </a:rPr>
              <a:t>offline and get internal validation from Management.</a:t>
            </a:r>
          </a:p>
          <a:p>
            <a:endParaRPr lang="en-US" sz="1700"/>
          </a:p>
        </p:txBody>
      </p:sp>
      <p:sp>
        <p:nvSpPr>
          <p:cNvPr id="36" name="ZoneTexte 35">
            <a:extLst>
              <a:ext uri="{FF2B5EF4-FFF2-40B4-BE49-F238E27FC236}">
                <a16:creationId xmlns:a16="http://schemas.microsoft.com/office/drawing/2014/main" id="{0CACCB62-DE26-CED9-4F4A-26576A0E396A}"/>
              </a:ext>
            </a:extLst>
          </p:cNvPr>
          <p:cNvSpPr txBox="1"/>
          <p:nvPr/>
        </p:nvSpPr>
        <p:spPr>
          <a:xfrm>
            <a:off x="4279815" y="3428999"/>
            <a:ext cx="1818414" cy="877163"/>
          </a:xfrm>
          <a:prstGeom prst="rect">
            <a:avLst/>
          </a:prstGeom>
          <a:noFill/>
        </p:spPr>
        <p:txBody>
          <a:bodyPr wrap="square" rtlCol="0">
            <a:spAutoFit/>
          </a:bodyPr>
          <a:lstStyle/>
          <a:p>
            <a:r>
              <a:rPr lang="en-US" sz="1700" b="1" i="0">
                <a:solidFill>
                  <a:srgbClr val="FFC952"/>
                </a:solidFill>
                <a:effectLst/>
                <a:latin typeface="Roboto" panose="02000000000000000000" pitchFamily="2" charset="0"/>
              </a:rPr>
              <a:t>Complete the online signatory form</a:t>
            </a:r>
            <a:endParaRPr lang="en-US" sz="1400">
              <a:solidFill>
                <a:srgbClr val="585858"/>
              </a:solidFill>
              <a:latin typeface="Roboto" panose="02000000000000000000" pitchFamily="2" charset="0"/>
            </a:endParaRPr>
          </a:p>
        </p:txBody>
      </p:sp>
      <p:sp>
        <p:nvSpPr>
          <p:cNvPr id="37" name="ZoneTexte 36">
            <a:extLst>
              <a:ext uri="{FF2B5EF4-FFF2-40B4-BE49-F238E27FC236}">
                <a16:creationId xmlns:a16="http://schemas.microsoft.com/office/drawing/2014/main" id="{33170B48-746A-32A0-2EAC-5C7E5E4004B7}"/>
              </a:ext>
            </a:extLst>
          </p:cNvPr>
          <p:cNvSpPr txBox="1"/>
          <p:nvPr/>
        </p:nvSpPr>
        <p:spPr>
          <a:xfrm>
            <a:off x="6070489" y="3429000"/>
            <a:ext cx="1439162" cy="1400383"/>
          </a:xfrm>
          <a:prstGeom prst="rect">
            <a:avLst/>
          </a:prstGeom>
          <a:noFill/>
        </p:spPr>
        <p:txBody>
          <a:bodyPr wrap="square" rtlCol="0">
            <a:spAutoFit/>
          </a:bodyPr>
          <a:lstStyle/>
          <a:p>
            <a:r>
              <a:rPr lang="en-US" sz="1700" b="1" i="0">
                <a:solidFill>
                  <a:srgbClr val="FC963E"/>
                </a:solidFill>
                <a:effectLst/>
                <a:latin typeface="Roboto" panose="02000000000000000000" pitchFamily="2" charset="0"/>
              </a:rPr>
              <a:t>GTPI reviews your commitments and give feedback</a:t>
            </a:r>
            <a:endParaRPr lang="en-US" sz="1700" b="1">
              <a:solidFill>
                <a:srgbClr val="FC963E"/>
              </a:solidFill>
            </a:endParaRPr>
          </a:p>
        </p:txBody>
      </p:sp>
      <p:sp>
        <p:nvSpPr>
          <p:cNvPr id="38" name="ZoneTexte 37">
            <a:extLst>
              <a:ext uri="{FF2B5EF4-FFF2-40B4-BE49-F238E27FC236}">
                <a16:creationId xmlns:a16="http://schemas.microsoft.com/office/drawing/2014/main" id="{27F9ED27-6F50-1383-FFBE-B545D492875E}"/>
              </a:ext>
            </a:extLst>
          </p:cNvPr>
          <p:cNvSpPr txBox="1"/>
          <p:nvPr/>
        </p:nvSpPr>
        <p:spPr>
          <a:xfrm>
            <a:off x="7600208" y="3422915"/>
            <a:ext cx="2006968" cy="2739211"/>
          </a:xfrm>
          <a:prstGeom prst="rect">
            <a:avLst/>
          </a:prstGeom>
          <a:noFill/>
        </p:spPr>
        <p:txBody>
          <a:bodyPr wrap="square" rtlCol="0">
            <a:spAutoFit/>
          </a:bodyPr>
          <a:lstStyle/>
          <a:p>
            <a:r>
              <a:rPr lang="en-US" sz="1700" b="1" i="0" dirty="0">
                <a:solidFill>
                  <a:srgbClr val="FE6E6F"/>
                </a:solidFill>
                <a:effectLst/>
                <a:latin typeface="Roboto" panose="02000000000000000000" pitchFamily="2" charset="0"/>
              </a:rPr>
              <a:t>Submit </a:t>
            </a:r>
            <a:r>
              <a:rPr lang="en-US" sz="1700" b="1" dirty="0">
                <a:solidFill>
                  <a:srgbClr val="FE6E6F"/>
                </a:solidFill>
                <a:latin typeface="Roboto" panose="02000000000000000000" pitchFamily="2" charset="0"/>
              </a:rPr>
              <a:t>your</a:t>
            </a:r>
            <a:r>
              <a:rPr lang="en-US" sz="1700" b="1" i="0" dirty="0">
                <a:solidFill>
                  <a:srgbClr val="FE6E6F"/>
                </a:solidFill>
                <a:effectLst/>
                <a:latin typeface="Roboto" panose="02000000000000000000" pitchFamily="2" charset="0"/>
              </a:rPr>
              <a:t> final commitments </a:t>
            </a:r>
            <a:r>
              <a:rPr lang="en-US" sz="1400" dirty="0">
                <a:solidFill>
                  <a:srgbClr val="585858"/>
                </a:solidFill>
                <a:latin typeface="Roboto" panose="02000000000000000000" pitchFamily="2" charset="0"/>
              </a:rPr>
              <a:t>signed by your management</a:t>
            </a:r>
          </a:p>
          <a:p>
            <a:r>
              <a:rPr lang="en-US" sz="1400" dirty="0">
                <a:solidFill>
                  <a:srgbClr val="585858"/>
                </a:solidFill>
                <a:latin typeface="Roboto" panose="02000000000000000000" pitchFamily="2" charset="0"/>
              </a:rPr>
              <a:t>as well as </a:t>
            </a:r>
            <a:r>
              <a:rPr lang="en-US" sz="1700" b="1" dirty="0">
                <a:solidFill>
                  <a:srgbClr val="FE6E6F"/>
                </a:solidFill>
                <a:latin typeface="Roboto" panose="02000000000000000000" pitchFamily="2" charset="0"/>
              </a:rPr>
              <a:t>proof of registration of your organization in your country</a:t>
            </a:r>
            <a:r>
              <a:rPr lang="en-US" sz="1400" dirty="0">
                <a:solidFill>
                  <a:srgbClr val="585858"/>
                </a:solidFill>
                <a:latin typeface="Roboto" panose="02000000000000000000" pitchFamily="2" charset="0"/>
              </a:rPr>
              <a:t> (upon request of GTPI, doesn’t apply to destinations)</a:t>
            </a:r>
          </a:p>
        </p:txBody>
      </p:sp>
      <p:sp>
        <p:nvSpPr>
          <p:cNvPr id="39" name="ZoneTexte 38">
            <a:extLst>
              <a:ext uri="{FF2B5EF4-FFF2-40B4-BE49-F238E27FC236}">
                <a16:creationId xmlns:a16="http://schemas.microsoft.com/office/drawing/2014/main" id="{40CA03C0-C9AB-1D37-FB8E-695F050E4381}"/>
              </a:ext>
            </a:extLst>
          </p:cNvPr>
          <p:cNvSpPr txBox="1"/>
          <p:nvPr/>
        </p:nvSpPr>
        <p:spPr>
          <a:xfrm>
            <a:off x="9565576" y="3428999"/>
            <a:ext cx="1818414" cy="877163"/>
          </a:xfrm>
          <a:prstGeom prst="rect">
            <a:avLst/>
          </a:prstGeom>
          <a:noFill/>
        </p:spPr>
        <p:txBody>
          <a:bodyPr wrap="square" rtlCol="0">
            <a:spAutoFit/>
          </a:bodyPr>
          <a:lstStyle/>
          <a:p>
            <a:r>
              <a:rPr lang="en-US" sz="1700" b="1">
                <a:solidFill>
                  <a:srgbClr val="984699"/>
                </a:solidFill>
                <a:latin typeface="Roboto" panose="02000000000000000000" pitchFamily="2" charset="0"/>
              </a:rPr>
              <a:t>Announce your commitments publicly.</a:t>
            </a:r>
            <a:endParaRPr lang="en-US" sz="1700" b="1">
              <a:solidFill>
                <a:srgbClr val="984699"/>
              </a:solidFill>
            </a:endParaRPr>
          </a:p>
        </p:txBody>
      </p:sp>
    </p:spTree>
    <p:extLst>
      <p:ext uri="{BB962C8B-B14F-4D97-AF65-F5344CB8AC3E}">
        <p14:creationId xmlns:p14="http://schemas.microsoft.com/office/powerpoint/2010/main" val="177752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6">
            <a:extLst>
              <a:ext uri="{FF2B5EF4-FFF2-40B4-BE49-F238E27FC236}">
                <a16:creationId xmlns:a16="http://schemas.microsoft.com/office/drawing/2014/main" id="{69113BD4-388A-F726-60FE-E5719D25DD0A}"/>
              </a:ext>
            </a:extLst>
          </p:cNvPr>
          <p:cNvGrpSpPr/>
          <p:nvPr/>
        </p:nvGrpSpPr>
        <p:grpSpPr>
          <a:xfrm>
            <a:off x="10365304" y="6199632"/>
            <a:ext cx="1841205" cy="658368"/>
            <a:chOff x="10350790" y="6199632"/>
            <a:chExt cx="1841205" cy="658368"/>
          </a:xfrm>
        </p:grpSpPr>
        <p:sp>
          <p:nvSpPr>
            <p:cNvPr id="23" name="Round Single Corner Rectangle 27">
              <a:extLst>
                <a:ext uri="{FF2B5EF4-FFF2-40B4-BE49-F238E27FC236}">
                  <a16:creationId xmlns:a16="http://schemas.microsoft.com/office/drawing/2014/main" id="{AA9E86B8-52FE-624D-CECD-049BD9CAF988}"/>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8" descr="A close up of a sign&#10;&#10;Description automatically generated">
              <a:extLst>
                <a:ext uri="{FF2B5EF4-FFF2-40B4-BE49-F238E27FC236}">
                  <a16:creationId xmlns:a16="http://schemas.microsoft.com/office/drawing/2014/main" id="{7EC0E5B4-805D-BEA2-4089-B1876EB3E25B}"/>
                </a:ext>
              </a:extLst>
            </p:cNvPr>
            <p:cNvPicPr>
              <a:picLocks noChangeAspect="1"/>
            </p:cNvPicPr>
            <p:nvPr userDrawn="1"/>
          </p:nvPicPr>
          <p:blipFill>
            <a:blip r:embed="rId2"/>
            <a:stretch>
              <a:fillRect/>
            </a:stretch>
          </p:blipFill>
          <p:spPr>
            <a:xfrm>
              <a:off x="10468785" y="6370716"/>
              <a:ext cx="1605213" cy="390128"/>
            </a:xfrm>
            <a:prstGeom prst="rect">
              <a:avLst/>
            </a:prstGeom>
          </p:spPr>
        </p:pic>
      </p:grpSp>
      <p:pic>
        <p:nvPicPr>
          <p:cNvPr id="6" name="Image 5">
            <a:extLst>
              <a:ext uri="{FF2B5EF4-FFF2-40B4-BE49-F238E27FC236}">
                <a16:creationId xmlns:a16="http://schemas.microsoft.com/office/drawing/2014/main" id="{57271C66-3566-11FF-9454-D5B0EBCE29EC}"/>
              </a:ext>
            </a:extLst>
          </p:cNvPr>
          <p:cNvPicPr>
            <a:picLocks noChangeAspect="1"/>
          </p:cNvPicPr>
          <p:nvPr/>
        </p:nvPicPr>
        <p:blipFill>
          <a:blip r:embed="rId3"/>
          <a:stretch>
            <a:fillRect/>
          </a:stretch>
        </p:blipFill>
        <p:spPr>
          <a:xfrm>
            <a:off x="0" y="0"/>
            <a:ext cx="12206514" cy="6981371"/>
          </a:xfrm>
          <a:prstGeom prst="rect">
            <a:avLst/>
          </a:prstGeom>
        </p:spPr>
      </p:pic>
      <p:sp>
        <p:nvSpPr>
          <p:cNvPr id="4" name="Rectangle 3">
            <a:extLst>
              <a:ext uri="{FF2B5EF4-FFF2-40B4-BE49-F238E27FC236}">
                <a16:creationId xmlns:a16="http://schemas.microsoft.com/office/drawing/2014/main" id="{0E141A19-59AC-65B2-C5E5-CDEB76638C97}"/>
              </a:ext>
            </a:extLst>
          </p:cNvPr>
          <p:cNvSpPr/>
          <p:nvPr/>
        </p:nvSpPr>
        <p:spPr>
          <a:xfrm>
            <a:off x="449965" y="383400"/>
            <a:ext cx="11314800" cy="60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26">
            <a:extLst>
              <a:ext uri="{FF2B5EF4-FFF2-40B4-BE49-F238E27FC236}">
                <a16:creationId xmlns:a16="http://schemas.microsoft.com/office/drawing/2014/main" id="{16B6DC41-D67F-B471-D30D-0F001828D09D}"/>
              </a:ext>
            </a:extLst>
          </p:cNvPr>
          <p:cNvGrpSpPr/>
          <p:nvPr/>
        </p:nvGrpSpPr>
        <p:grpSpPr>
          <a:xfrm>
            <a:off x="10350795" y="6298418"/>
            <a:ext cx="1841205" cy="658368"/>
            <a:chOff x="10350790" y="6199632"/>
            <a:chExt cx="1841205" cy="658368"/>
          </a:xfrm>
        </p:grpSpPr>
        <p:sp>
          <p:nvSpPr>
            <p:cNvPr id="125" name="Round Single Corner Rectangle 27">
              <a:extLst>
                <a:ext uri="{FF2B5EF4-FFF2-40B4-BE49-F238E27FC236}">
                  <a16:creationId xmlns:a16="http://schemas.microsoft.com/office/drawing/2014/main" id="{794F0D0A-D510-6845-0EFA-42B72FA58654}"/>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28" descr="A close up of a sign&#10;&#10;Description automatically generated">
              <a:extLst>
                <a:ext uri="{FF2B5EF4-FFF2-40B4-BE49-F238E27FC236}">
                  <a16:creationId xmlns:a16="http://schemas.microsoft.com/office/drawing/2014/main" id="{6C522829-13ED-02A1-D78C-F80CC65DCC80}"/>
                </a:ext>
              </a:extLst>
            </p:cNvPr>
            <p:cNvPicPr>
              <a:picLocks noChangeAspect="1"/>
            </p:cNvPicPr>
            <p:nvPr userDrawn="1"/>
          </p:nvPicPr>
          <p:blipFill>
            <a:blip r:embed="rId2"/>
            <a:stretch>
              <a:fillRect/>
            </a:stretch>
          </p:blipFill>
          <p:spPr>
            <a:xfrm>
              <a:off x="10468785" y="6370716"/>
              <a:ext cx="1605213" cy="390128"/>
            </a:xfrm>
            <a:prstGeom prst="rect">
              <a:avLst/>
            </a:prstGeom>
          </p:spPr>
        </p:pic>
      </p:grpSp>
      <p:sp>
        <p:nvSpPr>
          <p:cNvPr id="15" name="Google Shape;235;p7">
            <a:extLst>
              <a:ext uri="{FF2B5EF4-FFF2-40B4-BE49-F238E27FC236}">
                <a16:creationId xmlns:a16="http://schemas.microsoft.com/office/drawing/2014/main" id="{E4325DC3-E6D6-B287-7924-A6C17246ABED}"/>
              </a:ext>
            </a:extLst>
          </p:cNvPr>
          <p:cNvSpPr txBox="1"/>
          <p:nvPr/>
        </p:nvSpPr>
        <p:spPr>
          <a:xfrm>
            <a:off x="427235" y="326770"/>
            <a:ext cx="1166127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83583"/>
                </a:solidFill>
                <a:latin typeface="Helvetica Neue"/>
                <a:ea typeface="Helvetica Neue"/>
                <a:cs typeface="Helvetica Neue"/>
                <a:sym typeface="Helvetica Neue"/>
              </a:rPr>
              <a:t>The benefits of tackling plastic pollution for the private sector</a:t>
            </a:r>
            <a:endParaRPr lang="en-US" sz="1400"/>
          </a:p>
        </p:txBody>
      </p:sp>
      <p:cxnSp>
        <p:nvCxnSpPr>
          <p:cNvPr id="16" name="Google Shape;236;p7">
            <a:extLst>
              <a:ext uri="{FF2B5EF4-FFF2-40B4-BE49-F238E27FC236}">
                <a16:creationId xmlns:a16="http://schemas.microsoft.com/office/drawing/2014/main" id="{D4D547B9-E66E-3F5D-9C89-B785E60B5A38}"/>
              </a:ext>
            </a:extLst>
          </p:cNvPr>
          <p:cNvCxnSpPr/>
          <p:nvPr/>
        </p:nvCxnSpPr>
        <p:spPr>
          <a:xfrm>
            <a:off x="501059" y="868170"/>
            <a:ext cx="1431235" cy="0"/>
          </a:xfrm>
          <a:prstGeom prst="straightConnector1">
            <a:avLst/>
          </a:prstGeom>
          <a:noFill/>
          <a:ln w="76200" cap="flat" cmpd="sng">
            <a:solidFill>
              <a:srgbClr val="E50051"/>
            </a:solidFill>
            <a:prstDash val="solid"/>
            <a:miter lim="800000"/>
            <a:headEnd type="none" w="sm" len="sm"/>
            <a:tailEnd type="none" w="sm" len="sm"/>
          </a:ln>
        </p:spPr>
      </p:cxnSp>
      <p:grpSp>
        <p:nvGrpSpPr>
          <p:cNvPr id="11" name="Groupe 10">
            <a:extLst>
              <a:ext uri="{FF2B5EF4-FFF2-40B4-BE49-F238E27FC236}">
                <a16:creationId xmlns:a16="http://schemas.microsoft.com/office/drawing/2014/main" id="{B21EDCA0-BECC-0401-FD01-0A52DC5CF92F}"/>
              </a:ext>
            </a:extLst>
          </p:cNvPr>
          <p:cNvGrpSpPr/>
          <p:nvPr/>
        </p:nvGrpSpPr>
        <p:grpSpPr>
          <a:xfrm>
            <a:off x="757183" y="924801"/>
            <a:ext cx="4457241" cy="1633776"/>
            <a:chOff x="723332" y="1428921"/>
            <a:chExt cx="4457241" cy="1633776"/>
          </a:xfrm>
        </p:grpSpPr>
        <p:sp>
          <p:nvSpPr>
            <p:cNvPr id="9" name="Corde 8">
              <a:extLst>
                <a:ext uri="{FF2B5EF4-FFF2-40B4-BE49-F238E27FC236}">
                  <a16:creationId xmlns:a16="http://schemas.microsoft.com/office/drawing/2014/main" id="{3B1FF877-0021-02E6-41F5-0DB8709FBEB1}"/>
                </a:ext>
              </a:extLst>
            </p:cNvPr>
            <p:cNvSpPr/>
            <p:nvPr/>
          </p:nvSpPr>
          <p:spPr>
            <a:xfrm rot="12120590">
              <a:off x="3516937" y="1428921"/>
              <a:ext cx="1663636" cy="1633776"/>
            </a:xfrm>
            <a:prstGeom prst="chord">
              <a:avLst/>
            </a:prstGeom>
            <a:solidFill>
              <a:srgbClr val="28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rganigramme : Terminateur 2">
              <a:extLst>
                <a:ext uri="{FF2B5EF4-FFF2-40B4-BE49-F238E27FC236}">
                  <a16:creationId xmlns:a16="http://schemas.microsoft.com/office/drawing/2014/main" id="{944148DC-6A0F-A63D-9E76-2DA4DA7275CB}"/>
                </a:ext>
              </a:extLst>
            </p:cNvPr>
            <p:cNvSpPr/>
            <p:nvPr/>
          </p:nvSpPr>
          <p:spPr>
            <a:xfrm>
              <a:off x="723332" y="1570222"/>
              <a:ext cx="4285397" cy="1323833"/>
            </a:xfrm>
            <a:prstGeom prst="flowChartTerminator">
              <a:avLst/>
            </a:prstGeom>
            <a:solidFill>
              <a:srgbClr val="F5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lipse 4">
              <a:extLst>
                <a:ext uri="{FF2B5EF4-FFF2-40B4-BE49-F238E27FC236}">
                  <a16:creationId xmlns:a16="http://schemas.microsoft.com/office/drawing/2014/main" id="{0E52DFA1-A67E-2030-6773-DC130ADD775E}"/>
                </a:ext>
              </a:extLst>
            </p:cNvPr>
            <p:cNvSpPr/>
            <p:nvPr/>
          </p:nvSpPr>
          <p:spPr>
            <a:xfrm>
              <a:off x="723332" y="1561021"/>
              <a:ext cx="1296000" cy="1296000"/>
            </a:xfrm>
            <a:prstGeom prst="ellipse">
              <a:avLst/>
            </a:prstGeom>
            <a:solidFill>
              <a:schemeClr val="bg1"/>
            </a:solidFill>
            <a:ln w="76200">
              <a:solidFill>
                <a:srgbClr val="28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1</a:t>
              </a:r>
            </a:p>
          </p:txBody>
        </p:sp>
        <p:sp>
          <p:nvSpPr>
            <p:cNvPr id="10" name="ZoneTexte 9">
              <a:extLst>
                <a:ext uri="{FF2B5EF4-FFF2-40B4-BE49-F238E27FC236}">
                  <a16:creationId xmlns:a16="http://schemas.microsoft.com/office/drawing/2014/main" id="{CAE08040-A108-CB4E-ADE2-CF4221C14A6C}"/>
                </a:ext>
              </a:extLst>
            </p:cNvPr>
            <p:cNvSpPr txBox="1"/>
            <p:nvPr/>
          </p:nvSpPr>
          <p:spPr>
            <a:xfrm>
              <a:off x="2042062" y="1631973"/>
              <a:ext cx="2661850" cy="1200329"/>
            </a:xfrm>
            <a:prstGeom prst="rect">
              <a:avLst/>
            </a:prstGeom>
            <a:noFill/>
          </p:spPr>
          <p:txBody>
            <a:bodyPr wrap="square" rtlCol="0">
              <a:spAutoFit/>
            </a:bodyPr>
            <a:lstStyle/>
            <a:p>
              <a:r>
                <a:rPr lang="en-US" b="1">
                  <a:solidFill>
                    <a:schemeClr val="bg1">
                      <a:lumMod val="50000"/>
                    </a:schemeClr>
                  </a:solidFill>
                  <a:latin typeface="Helvetica Neue" panose="02000503000000020004"/>
                  <a:cs typeface="Helvetica" panose="020B0604020202020204" pitchFamily="34" charset="0"/>
                </a:rPr>
                <a:t>Increase profitability </a:t>
              </a:r>
              <a:r>
                <a:rPr lang="en-US">
                  <a:solidFill>
                    <a:schemeClr val="bg1">
                      <a:lumMod val="50000"/>
                    </a:schemeClr>
                  </a:solidFill>
                  <a:latin typeface="Helvetica Neue" panose="02000503000000020004"/>
                  <a:cs typeface="Helvetica" panose="020B0604020202020204" pitchFamily="34" charset="0"/>
                </a:rPr>
                <a:t>by reducing your costs and attract new travelers</a:t>
              </a:r>
            </a:p>
          </p:txBody>
        </p:sp>
      </p:grpSp>
      <p:grpSp>
        <p:nvGrpSpPr>
          <p:cNvPr id="40" name="Groupe 39">
            <a:extLst>
              <a:ext uri="{FF2B5EF4-FFF2-40B4-BE49-F238E27FC236}">
                <a16:creationId xmlns:a16="http://schemas.microsoft.com/office/drawing/2014/main" id="{F898145D-C1B7-6610-1D18-9BC5550CF236}"/>
              </a:ext>
            </a:extLst>
          </p:cNvPr>
          <p:cNvGrpSpPr/>
          <p:nvPr/>
        </p:nvGrpSpPr>
        <p:grpSpPr>
          <a:xfrm>
            <a:off x="757183" y="4539817"/>
            <a:ext cx="4457241" cy="1633776"/>
            <a:chOff x="723332" y="1428921"/>
            <a:chExt cx="4457241" cy="1633776"/>
          </a:xfrm>
        </p:grpSpPr>
        <p:sp>
          <p:nvSpPr>
            <p:cNvPr id="42" name="Corde 41">
              <a:extLst>
                <a:ext uri="{FF2B5EF4-FFF2-40B4-BE49-F238E27FC236}">
                  <a16:creationId xmlns:a16="http://schemas.microsoft.com/office/drawing/2014/main" id="{C99F7331-02B1-A01F-517D-0E6E27972136}"/>
                </a:ext>
              </a:extLst>
            </p:cNvPr>
            <p:cNvSpPr/>
            <p:nvPr/>
          </p:nvSpPr>
          <p:spPr>
            <a:xfrm rot="12120590">
              <a:off x="3516937" y="1428921"/>
              <a:ext cx="1663636" cy="1633776"/>
            </a:xfrm>
            <a:prstGeom prst="chord">
              <a:avLst/>
            </a:prstGeom>
            <a:solidFill>
              <a:srgbClr val="28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rganigramme : Terminateur 42">
              <a:extLst>
                <a:ext uri="{FF2B5EF4-FFF2-40B4-BE49-F238E27FC236}">
                  <a16:creationId xmlns:a16="http://schemas.microsoft.com/office/drawing/2014/main" id="{104FCA34-8AE7-F776-B39A-F7CB23407A37}"/>
                </a:ext>
              </a:extLst>
            </p:cNvPr>
            <p:cNvSpPr/>
            <p:nvPr/>
          </p:nvSpPr>
          <p:spPr>
            <a:xfrm>
              <a:off x="723332" y="1570222"/>
              <a:ext cx="4285397" cy="1323833"/>
            </a:xfrm>
            <a:prstGeom prst="flowChartTerminator">
              <a:avLst/>
            </a:prstGeom>
            <a:solidFill>
              <a:srgbClr val="F5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llipse 43">
              <a:extLst>
                <a:ext uri="{FF2B5EF4-FFF2-40B4-BE49-F238E27FC236}">
                  <a16:creationId xmlns:a16="http://schemas.microsoft.com/office/drawing/2014/main" id="{2BDABFDC-60BA-219D-7AAC-A1767AE2E8A2}"/>
                </a:ext>
              </a:extLst>
            </p:cNvPr>
            <p:cNvSpPr/>
            <p:nvPr/>
          </p:nvSpPr>
          <p:spPr>
            <a:xfrm>
              <a:off x="723332" y="1561021"/>
              <a:ext cx="1296000" cy="1296000"/>
            </a:xfrm>
            <a:prstGeom prst="ellipse">
              <a:avLst/>
            </a:prstGeom>
            <a:solidFill>
              <a:schemeClr val="bg1"/>
            </a:solidFill>
            <a:ln w="76200">
              <a:solidFill>
                <a:srgbClr val="28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3</a:t>
              </a:r>
            </a:p>
          </p:txBody>
        </p:sp>
        <p:sp>
          <p:nvSpPr>
            <p:cNvPr id="45" name="ZoneTexte 44">
              <a:extLst>
                <a:ext uri="{FF2B5EF4-FFF2-40B4-BE49-F238E27FC236}">
                  <a16:creationId xmlns:a16="http://schemas.microsoft.com/office/drawing/2014/main" id="{1B2180F1-A7EB-4384-A645-190C16C0EF25}"/>
                </a:ext>
              </a:extLst>
            </p:cNvPr>
            <p:cNvSpPr txBox="1"/>
            <p:nvPr/>
          </p:nvSpPr>
          <p:spPr>
            <a:xfrm>
              <a:off x="2059360" y="1991066"/>
              <a:ext cx="2910920" cy="369332"/>
            </a:xfrm>
            <a:prstGeom prst="rect">
              <a:avLst/>
            </a:prstGeom>
            <a:noFill/>
          </p:spPr>
          <p:txBody>
            <a:bodyPr wrap="square" rtlCol="0">
              <a:spAutoFit/>
            </a:bodyPr>
            <a:lstStyle/>
            <a:p>
              <a:r>
                <a:rPr lang="en-US" b="1">
                  <a:solidFill>
                    <a:schemeClr val="bg1">
                      <a:lumMod val="50000"/>
                    </a:schemeClr>
                  </a:solidFill>
                  <a:latin typeface="Helvetica Neue" panose="02000503000000020004"/>
                  <a:cs typeface="Helvetica" panose="020B0604020202020204" pitchFamily="34" charset="0"/>
                </a:rPr>
                <a:t>Attract new investments</a:t>
              </a:r>
            </a:p>
          </p:txBody>
        </p:sp>
      </p:grpSp>
      <p:grpSp>
        <p:nvGrpSpPr>
          <p:cNvPr id="46" name="Groupe 45">
            <a:extLst>
              <a:ext uri="{FF2B5EF4-FFF2-40B4-BE49-F238E27FC236}">
                <a16:creationId xmlns:a16="http://schemas.microsoft.com/office/drawing/2014/main" id="{E72E12CA-8AE3-5286-17F5-32576B05CAB4}"/>
              </a:ext>
            </a:extLst>
          </p:cNvPr>
          <p:cNvGrpSpPr/>
          <p:nvPr/>
        </p:nvGrpSpPr>
        <p:grpSpPr>
          <a:xfrm>
            <a:off x="757183" y="2732309"/>
            <a:ext cx="4457241" cy="1633776"/>
            <a:chOff x="723332" y="1428921"/>
            <a:chExt cx="4457241" cy="1633776"/>
          </a:xfrm>
        </p:grpSpPr>
        <p:sp>
          <p:nvSpPr>
            <p:cNvPr id="47" name="Corde 46">
              <a:extLst>
                <a:ext uri="{FF2B5EF4-FFF2-40B4-BE49-F238E27FC236}">
                  <a16:creationId xmlns:a16="http://schemas.microsoft.com/office/drawing/2014/main" id="{028C268D-DBC0-8583-EEEC-E47E8D9208AF}"/>
                </a:ext>
              </a:extLst>
            </p:cNvPr>
            <p:cNvSpPr/>
            <p:nvPr/>
          </p:nvSpPr>
          <p:spPr>
            <a:xfrm rot="12120590">
              <a:off x="3516937" y="1428921"/>
              <a:ext cx="1663636" cy="1633776"/>
            </a:xfrm>
            <a:prstGeom prst="chord">
              <a:avLst/>
            </a:prstGeom>
            <a:solidFill>
              <a:srgbClr val="165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rganigramme : Terminateur 47">
              <a:extLst>
                <a:ext uri="{FF2B5EF4-FFF2-40B4-BE49-F238E27FC236}">
                  <a16:creationId xmlns:a16="http://schemas.microsoft.com/office/drawing/2014/main" id="{A09A98D4-9D31-4678-DF62-46AE0A27FC87}"/>
                </a:ext>
              </a:extLst>
            </p:cNvPr>
            <p:cNvSpPr/>
            <p:nvPr/>
          </p:nvSpPr>
          <p:spPr>
            <a:xfrm>
              <a:off x="723332" y="1570222"/>
              <a:ext cx="4285397" cy="1323833"/>
            </a:xfrm>
            <a:prstGeom prst="flowChartTerminator">
              <a:avLst/>
            </a:prstGeom>
            <a:solidFill>
              <a:srgbClr val="F5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Ellipse 48">
              <a:extLst>
                <a:ext uri="{FF2B5EF4-FFF2-40B4-BE49-F238E27FC236}">
                  <a16:creationId xmlns:a16="http://schemas.microsoft.com/office/drawing/2014/main" id="{E2F15A36-C343-BF37-1B10-CC1F0F8A3FBB}"/>
                </a:ext>
              </a:extLst>
            </p:cNvPr>
            <p:cNvSpPr/>
            <p:nvPr/>
          </p:nvSpPr>
          <p:spPr>
            <a:xfrm>
              <a:off x="723332" y="1561021"/>
              <a:ext cx="1296000" cy="1296000"/>
            </a:xfrm>
            <a:prstGeom prst="ellipse">
              <a:avLst/>
            </a:prstGeom>
            <a:solidFill>
              <a:schemeClr val="bg1"/>
            </a:solidFill>
            <a:ln w="76200">
              <a:solidFill>
                <a:srgbClr val="155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2</a:t>
              </a:r>
            </a:p>
          </p:txBody>
        </p:sp>
        <p:sp>
          <p:nvSpPr>
            <p:cNvPr id="50" name="ZoneTexte 49">
              <a:extLst>
                <a:ext uri="{FF2B5EF4-FFF2-40B4-BE49-F238E27FC236}">
                  <a16:creationId xmlns:a16="http://schemas.microsoft.com/office/drawing/2014/main" id="{A753FBBF-8568-2674-78D0-8DC68AE46CAE}"/>
                </a:ext>
              </a:extLst>
            </p:cNvPr>
            <p:cNvSpPr txBox="1"/>
            <p:nvPr/>
          </p:nvSpPr>
          <p:spPr>
            <a:xfrm>
              <a:off x="2042062" y="1631973"/>
              <a:ext cx="2661850" cy="1200329"/>
            </a:xfrm>
            <a:prstGeom prst="rect">
              <a:avLst/>
            </a:prstGeom>
            <a:noFill/>
          </p:spPr>
          <p:txBody>
            <a:bodyPr wrap="square" rtlCol="0">
              <a:spAutoFit/>
            </a:bodyPr>
            <a:lstStyle/>
            <a:p>
              <a:r>
                <a:rPr lang="en-US" b="1">
                  <a:solidFill>
                    <a:schemeClr val="bg1">
                      <a:lumMod val="50000"/>
                    </a:schemeClr>
                  </a:solidFill>
                  <a:latin typeface="Helvetica Neue" panose="02000503000000020004"/>
                  <a:cs typeface="Helvetica" panose="020B0604020202020204" pitchFamily="34" charset="0"/>
                </a:rPr>
                <a:t>Gain visibility and competitiveness </a:t>
              </a:r>
              <a:r>
                <a:rPr lang="en-US">
                  <a:solidFill>
                    <a:schemeClr val="bg1">
                      <a:lumMod val="50000"/>
                    </a:schemeClr>
                  </a:solidFill>
                  <a:latin typeface="Helvetica Neue" panose="02000503000000020004"/>
                  <a:cs typeface="Helvetica" panose="020B0604020202020204" pitchFamily="34" charset="0"/>
                </a:rPr>
                <a:t>by creating added value for your guest</a:t>
              </a:r>
            </a:p>
          </p:txBody>
        </p:sp>
      </p:grpSp>
      <p:grpSp>
        <p:nvGrpSpPr>
          <p:cNvPr id="51" name="Groupe 50">
            <a:extLst>
              <a:ext uri="{FF2B5EF4-FFF2-40B4-BE49-F238E27FC236}">
                <a16:creationId xmlns:a16="http://schemas.microsoft.com/office/drawing/2014/main" id="{9D9C1C30-C655-B62A-338A-F793C7AE7679}"/>
              </a:ext>
            </a:extLst>
          </p:cNvPr>
          <p:cNvGrpSpPr/>
          <p:nvPr/>
        </p:nvGrpSpPr>
        <p:grpSpPr>
          <a:xfrm>
            <a:off x="6256217" y="901447"/>
            <a:ext cx="4457241" cy="1633776"/>
            <a:chOff x="723332" y="1428921"/>
            <a:chExt cx="4457241" cy="1633776"/>
          </a:xfrm>
        </p:grpSpPr>
        <p:sp>
          <p:nvSpPr>
            <p:cNvPr id="52" name="Corde 51">
              <a:extLst>
                <a:ext uri="{FF2B5EF4-FFF2-40B4-BE49-F238E27FC236}">
                  <a16:creationId xmlns:a16="http://schemas.microsoft.com/office/drawing/2014/main" id="{28013F8C-82C9-3E26-87AD-A0941562DC7E}"/>
                </a:ext>
              </a:extLst>
            </p:cNvPr>
            <p:cNvSpPr/>
            <p:nvPr/>
          </p:nvSpPr>
          <p:spPr>
            <a:xfrm rot="12120590">
              <a:off x="3516937" y="1428921"/>
              <a:ext cx="1663636" cy="1633776"/>
            </a:xfrm>
            <a:prstGeom prst="chord">
              <a:avLst/>
            </a:prstGeom>
            <a:solidFill>
              <a:srgbClr val="165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rganigramme : Terminateur 52">
              <a:extLst>
                <a:ext uri="{FF2B5EF4-FFF2-40B4-BE49-F238E27FC236}">
                  <a16:creationId xmlns:a16="http://schemas.microsoft.com/office/drawing/2014/main" id="{440D229B-3502-4862-31EB-467FA8848006}"/>
                </a:ext>
              </a:extLst>
            </p:cNvPr>
            <p:cNvSpPr/>
            <p:nvPr/>
          </p:nvSpPr>
          <p:spPr>
            <a:xfrm>
              <a:off x="723332" y="1570222"/>
              <a:ext cx="4285397" cy="1323833"/>
            </a:xfrm>
            <a:prstGeom prst="flowChartTerminator">
              <a:avLst/>
            </a:prstGeom>
            <a:solidFill>
              <a:srgbClr val="F5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llipse 53">
              <a:extLst>
                <a:ext uri="{FF2B5EF4-FFF2-40B4-BE49-F238E27FC236}">
                  <a16:creationId xmlns:a16="http://schemas.microsoft.com/office/drawing/2014/main" id="{8F1C0DCB-E399-0AC8-6CA3-84A464C9E1A8}"/>
                </a:ext>
              </a:extLst>
            </p:cNvPr>
            <p:cNvSpPr/>
            <p:nvPr/>
          </p:nvSpPr>
          <p:spPr>
            <a:xfrm>
              <a:off x="723332" y="1561021"/>
              <a:ext cx="1296000" cy="1296000"/>
            </a:xfrm>
            <a:prstGeom prst="ellipse">
              <a:avLst/>
            </a:prstGeom>
            <a:solidFill>
              <a:schemeClr val="bg1"/>
            </a:solidFill>
            <a:ln w="76200">
              <a:solidFill>
                <a:srgbClr val="165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4</a:t>
              </a:r>
            </a:p>
          </p:txBody>
        </p:sp>
        <p:sp>
          <p:nvSpPr>
            <p:cNvPr id="55" name="ZoneTexte 54">
              <a:extLst>
                <a:ext uri="{FF2B5EF4-FFF2-40B4-BE49-F238E27FC236}">
                  <a16:creationId xmlns:a16="http://schemas.microsoft.com/office/drawing/2014/main" id="{C589C7FA-E2D9-924E-2B08-9FD14B44273D}"/>
                </a:ext>
              </a:extLst>
            </p:cNvPr>
            <p:cNvSpPr txBox="1"/>
            <p:nvPr/>
          </p:nvSpPr>
          <p:spPr>
            <a:xfrm>
              <a:off x="2042062" y="1631973"/>
              <a:ext cx="2661850" cy="923330"/>
            </a:xfrm>
            <a:prstGeom prst="rect">
              <a:avLst/>
            </a:prstGeom>
            <a:noFill/>
          </p:spPr>
          <p:txBody>
            <a:bodyPr wrap="square" rtlCol="0">
              <a:spAutoFit/>
            </a:bodyPr>
            <a:lstStyle/>
            <a:p>
              <a:r>
                <a:rPr lang="en-US">
                  <a:solidFill>
                    <a:schemeClr val="bg1">
                      <a:lumMod val="50000"/>
                    </a:schemeClr>
                  </a:solidFill>
                  <a:latin typeface="Helvetica Neue" panose="02000503000000020004"/>
                  <a:cs typeface="Helvetica" panose="020B0604020202020204" pitchFamily="34" charset="0"/>
                </a:rPr>
                <a:t>Increase the </a:t>
              </a:r>
              <a:r>
                <a:rPr lang="en-US" b="1">
                  <a:solidFill>
                    <a:schemeClr val="bg1">
                      <a:lumMod val="50000"/>
                    </a:schemeClr>
                  </a:solidFill>
                  <a:latin typeface="Helvetica Neue" panose="02000503000000020004"/>
                  <a:cs typeface="Helvetica" panose="020B0604020202020204" pitchFamily="34" charset="0"/>
                </a:rPr>
                <a:t>resilience </a:t>
              </a:r>
              <a:r>
                <a:rPr lang="en-US">
                  <a:solidFill>
                    <a:schemeClr val="bg1">
                      <a:lumMod val="50000"/>
                    </a:schemeClr>
                  </a:solidFill>
                  <a:latin typeface="Helvetica Neue" panose="02000503000000020004"/>
                  <a:cs typeface="Helvetica" panose="020B0604020202020204" pitchFamily="34" charset="0"/>
                </a:rPr>
                <a:t>and</a:t>
              </a:r>
              <a:r>
                <a:rPr lang="en-US" b="1">
                  <a:solidFill>
                    <a:schemeClr val="bg1">
                      <a:lumMod val="50000"/>
                    </a:schemeClr>
                  </a:solidFill>
                  <a:latin typeface="Helvetica Neue" panose="02000503000000020004"/>
                  <a:cs typeface="Helvetica" panose="020B0604020202020204" pitchFamily="34" charset="0"/>
                </a:rPr>
                <a:t> sustainability </a:t>
              </a:r>
              <a:r>
                <a:rPr lang="en-US">
                  <a:solidFill>
                    <a:schemeClr val="bg1">
                      <a:lumMod val="50000"/>
                    </a:schemeClr>
                  </a:solidFill>
                  <a:latin typeface="Helvetica Neue" panose="02000503000000020004"/>
                  <a:cs typeface="Helvetica" panose="020B0604020202020204" pitchFamily="34" charset="0"/>
                </a:rPr>
                <a:t>of your business</a:t>
              </a:r>
            </a:p>
          </p:txBody>
        </p:sp>
      </p:grpSp>
      <p:grpSp>
        <p:nvGrpSpPr>
          <p:cNvPr id="56" name="Groupe 55">
            <a:extLst>
              <a:ext uri="{FF2B5EF4-FFF2-40B4-BE49-F238E27FC236}">
                <a16:creationId xmlns:a16="http://schemas.microsoft.com/office/drawing/2014/main" id="{A1F65E57-5285-2D85-2D10-922B5E66EE31}"/>
              </a:ext>
            </a:extLst>
          </p:cNvPr>
          <p:cNvGrpSpPr/>
          <p:nvPr/>
        </p:nvGrpSpPr>
        <p:grpSpPr>
          <a:xfrm>
            <a:off x="6256217" y="4516463"/>
            <a:ext cx="4457241" cy="1633776"/>
            <a:chOff x="723332" y="1428921"/>
            <a:chExt cx="4457241" cy="1633776"/>
          </a:xfrm>
        </p:grpSpPr>
        <p:sp>
          <p:nvSpPr>
            <p:cNvPr id="57" name="Corde 56">
              <a:extLst>
                <a:ext uri="{FF2B5EF4-FFF2-40B4-BE49-F238E27FC236}">
                  <a16:creationId xmlns:a16="http://schemas.microsoft.com/office/drawing/2014/main" id="{394216F8-C0D9-008C-F8D6-C7A702BF5DE5}"/>
                </a:ext>
              </a:extLst>
            </p:cNvPr>
            <p:cNvSpPr/>
            <p:nvPr/>
          </p:nvSpPr>
          <p:spPr>
            <a:xfrm rot="12120590">
              <a:off x="3516937" y="1428921"/>
              <a:ext cx="1663636" cy="1633776"/>
            </a:xfrm>
            <a:prstGeom prst="chord">
              <a:avLst/>
            </a:prstGeom>
            <a:solidFill>
              <a:srgbClr val="165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rganigramme : Terminateur 57">
              <a:extLst>
                <a:ext uri="{FF2B5EF4-FFF2-40B4-BE49-F238E27FC236}">
                  <a16:creationId xmlns:a16="http://schemas.microsoft.com/office/drawing/2014/main" id="{49353A77-8A92-4FB5-B335-3EDE87B60537}"/>
                </a:ext>
              </a:extLst>
            </p:cNvPr>
            <p:cNvSpPr/>
            <p:nvPr/>
          </p:nvSpPr>
          <p:spPr>
            <a:xfrm>
              <a:off x="723332" y="1570222"/>
              <a:ext cx="4285397" cy="1323833"/>
            </a:xfrm>
            <a:prstGeom prst="flowChartTerminator">
              <a:avLst/>
            </a:prstGeom>
            <a:solidFill>
              <a:srgbClr val="F5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Ellipse 58">
              <a:extLst>
                <a:ext uri="{FF2B5EF4-FFF2-40B4-BE49-F238E27FC236}">
                  <a16:creationId xmlns:a16="http://schemas.microsoft.com/office/drawing/2014/main" id="{43BC6538-7459-81A5-BD1E-2285B3239560}"/>
                </a:ext>
              </a:extLst>
            </p:cNvPr>
            <p:cNvSpPr/>
            <p:nvPr/>
          </p:nvSpPr>
          <p:spPr>
            <a:xfrm>
              <a:off x="723332" y="1561021"/>
              <a:ext cx="1296000" cy="1296000"/>
            </a:xfrm>
            <a:prstGeom prst="ellipse">
              <a:avLst/>
            </a:prstGeom>
            <a:solidFill>
              <a:schemeClr val="bg1"/>
            </a:solidFill>
            <a:ln w="76200">
              <a:solidFill>
                <a:srgbClr val="165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6</a:t>
              </a:r>
            </a:p>
          </p:txBody>
        </p:sp>
        <p:sp>
          <p:nvSpPr>
            <p:cNvPr id="60" name="ZoneTexte 59">
              <a:extLst>
                <a:ext uri="{FF2B5EF4-FFF2-40B4-BE49-F238E27FC236}">
                  <a16:creationId xmlns:a16="http://schemas.microsoft.com/office/drawing/2014/main" id="{C62F6FC4-29CA-1F8C-80AE-75DB716C982B}"/>
                </a:ext>
              </a:extLst>
            </p:cNvPr>
            <p:cNvSpPr txBox="1"/>
            <p:nvPr/>
          </p:nvSpPr>
          <p:spPr>
            <a:xfrm>
              <a:off x="2042062" y="1687196"/>
              <a:ext cx="2790352" cy="1200329"/>
            </a:xfrm>
            <a:prstGeom prst="rect">
              <a:avLst/>
            </a:prstGeom>
            <a:noFill/>
          </p:spPr>
          <p:txBody>
            <a:bodyPr wrap="square" rtlCol="0">
              <a:spAutoFit/>
            </a:bodyPr>
            <a:lstStyle/>
            <a:p>
              <a:r>
                <a:rPr lang="en-US" b="1">
                  <a:solidFill>
                    <a:schemeClr val="bg1">
                      <a:lumMod val="50000"/>
                    </a:schemeClr>
                  </a:solidFill>
                  <a:latin typeface="Helvetica Neue" panose="02000503000000020004"/>
                  <a:cs typeface="Helvetica" panose="020B0604020202020204" pitchFamily="34" charset="0"/>
                </a:rPr>
                <a:t>Reduce your ecological impact </a:t>
              </a:r>
              <a:r>
                <a:rPr lang="en-US">
                  <a:solidFill>
                    <a:schemeClr val="bg1">
                      <a:lumMod val="50000"/>
                    </a:schemeClr>
                  </a:solidFill>
                  <a:latin typeface="Helvetica Neue" panose="02000503000000020004"/>
                  <a:cs typeface="Helvetica" panose="020B0604020202020204" pitchFamily="34" charset="0"/>
                </a:rPr>
                <a:t>by preserving and protecting your environment</a:t>
              </a:r>
            </a:p>
          </p:txBody>
        </p:sp>
      </p:grpSp>
      <p:grpSp>
        <p:nvGrpSpPr>
          <p:cNvPr id="61" name="Groupe 60">
            <a:extLst>
              <a:ext uri="{FF2B5EF4-FFF2-40B4-BE49-F238E27FC236}">
                <a16:creationId xmlns:a16="http://schemas.microsoft.com/office/drawing/2014/main" id="{DF99FD21-B512-7875-91C2-F85845EB352A}"/>
              </a:ext>
            </a:extLst>
          </p:cNvPr>
          <p:cNvGrpSpPr/>
          <p:nvPr/>
        </p:nvGrpSpPr>
        <p:grpSpPr>
          <a:xfrm>
            <a:off x="6256217" y="2708955"/>
            <a:ext cx="4457241" cy="1633776"/>
            <a:chOff x="723332" y="1428921"/>
            <a:chExt cx="4457241" cy="1633776"/>
          </a:xfrm>
        </p:grpSpPr>
        <p:sp>
          <p:nvSpPr>
            <p:cNvPr id="62" name="Corde 61">
              <a:extLst>
                <a:ext uri="{FF2B5EF4-FFF2-40B4-BE49-F238E27FC236}">
                  <a16:creationId xmlns:a16="http://schemas.microsoft.com/office/drawing/2014/main" id="{AA5A2C6C-27E1-C242-36C1-BBF18765CC5A}"/>
                </a:ext>
              </a:extLst>
            </p:cNvPr>
            <p:cNvSpPr/>
            <p:nvPr/>
          </p:nvSpPr>
          <p:spPr>
            <a:xfrm rot="12120590">
              <a:off x="3516937" y="1428921"/>
              <a:ext cx="1663636" cy="1633776"/>
            </a:xfrm>
            <a:prstGeom prst="chord">
              <a:avLst/>
            </a:prstGeom>
            <a:solidFill>
              <a:srgbClr val="28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rganigramme : Terminateur 62">
              <a:extLst>
                <a:ext uri="{FF2B5EF4-FFF2-40B4-BE49-F238E27FC236}">
                  <a16:creationId xmlns:a16="http://schemas.microsoft.com/office/drawing/2014/main" id="{86D51B73-C7DA-F19B-F977-83B9D4B34FF2}"/>
                </a:ext>
              </a:extLst>
            </p:cNvPr>
            <p:cNvSpPr/>
            <p:nvPr/>
          </p:nvSpPr>
          <p:spPr>
            <a:xfrm>
              <a:off x="723332" y="1570222"/>
              <a:ext cx="4285397" cy="1323833"/>
            </a:xfrm>
            <a:prstGeom prst="flowChartTerminator">
              <a:avLst/>
            </a:prstGeom>
            <a:solidFill>
              <a:srgbClr val="F5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llipse 63">
              <a:extLst>
                <a:ext uri="{FF2B5EF4-FFF2-40B4-BE49-F238E27FC236}">
                  <a16:creationId xmlns:a16="http://schemas.microsoft.com/office/drawing/2014/main" id="{D5823E84-91E0-A2A1-BE7B-31822987F925}"/>
                </a:ext>
              </a:extLst>
            </p:cNvPr>
            <p:cNvSpPr/>
            <p:nvPr/>
          </p:nvSpPr>
          <p:spPr>
            <a:xfrm>
              <a:off x="723332" y="1561021"/>
              <a:ext cx="1296000" cy="1296000"/>
            </a:xfrm>
            <a:prstGeom prst="ellipse">
              <a:avLst/>
            </a:prstGeom>
            <a:solidFill>
              <a:schemeClr val="bg1"/>
            </a:solidFill>
            <a:ln w="76200">
              <a:solidFill>
                <a:srgbClr val="28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5</a:t>
              </a:r>
            </a:p>
          </p:txBody>
        </p:sp>
        <p:sp>
          <p:nvSpPr>
            <p:cNvPr id="65" name="ZoneTexte 64">
              <a:extLst>
                <a:ext uri="{FF2B5EF4-FFF2-40B4-BE49-F238E27FC236}">
                  <a16:creationId xmlns:a16="http://schemas.microsoft.com/office/drawing/2014/main" id="{9688E6F7-14A2-C87B-67D2-533143F157E0}"/>
                </a:ext>
              </a:extLst>
            </p:cNvPr>
            <p:cNvSpPr txBox="1"/>
            <p:nvPr/>
          </p:nvSpPr>
          <p:spPr>
            <a:xfrm>
              <a:off x="2042062" y="1631973"/>
              <a:ext cx="2661850" cy="1200329"/>
            </a:xfrm>
            <a:prstGeom prst="rect">
              <a:avLst/>
            </a:prstGeom>
            <a:noFill/>
          </p:spPr>
          <p:txBody>
            <a:bodyPr wrap="square" rtlCol="0">
              <a:spAutoFit/>
            </a:bodyPr>
            <a:lstStyle/>
            <a:p>
              <a:r>
                <a:rPr lang="en-US" b="1">
                  <a:solidFill>
                    <a:schemeClr val="bg1">
                      <a:lumMod val="50000"/>
                    </a:schemeClr>
                  </a:solidFill>
                  <a:latin typeface="Helvetica Neue" panose="02000503000000020004"/>
                  <a:cs typeface="Helvetica" panose="020B0604020202020204" pitchFamily="34" charset="0"/>
                </a:rPr>
                <a:t>Reinforce the collaboration </a:t>
              </a:r>
              <a:r>
                <a:rPr lang="en-US">
                  <a:solidFill>
                    <a:schemeClr val="bg1">
                      <a:lumMod val="50000"/>
                    </a:schemeClr>
                  </a:solidFill>
                  <a:latin typeface="Helvetica Neue" panose="02000503000000020004"/>
                  <a:cs typeface="Helvetica" panose="020B0604020202020204" pitchFamily="34" charset="0"/>
                </a:rPr>
                <a:t>with all your stakeholders along the value chain</a:t>
              </a:r>
            </a:p>
          </p:txBody>
        </p:sp>
      </p:grpSp>
    </p:spTree>
    <p:extLst>
      <p:ext uri="{BB962C8B-B14F-4D97-AF65-F5344CB8AC3E}">
        <p14:creationId xmlns:p14="http://schemas.microsoft.com/office/powerpoint/2010/main" val="177532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6">
            <a:extLst>
              <a:ext uri="{FF2B5EF4-FFF2-40B4-BE49-F238E27FC236}">
                <a16:creationId xmlns:a16="http://schemas.microsoft.com/office/drawing/2014/main" id="{69113BD4-388A-F726-60FE-E5719D25DD0A}"/>
              </a:ext>
            </a:extLst>
          </p:cNvPr>
          <p:cNvGrpSpPr/>
          <p:nvPr/>
        </p:nvGrpSpPr>
        <p:grpSpPr>
          <a:xfrm>
            <a:off x="10365304" y="6199632"/>
            <a:ext cx="1841205" cy="658368"/>
            <a:chOff x="10350790" y="6199632"/>
            <a:chExt cx="1841205" cy="658368"/>
          </a:xfrm>
        </p:grpSpPr>
        <p:sp>
          <p:nvSpPr>
            <p:cNvPr id="23" name="Round Single Corner Rectangle 27">
              <a:extLst>
                <a:ext uri="{FF2B5EF4-FFF2-40B4-BE49-F238E27FC236}">
                  <a16:creationId xmlns:a16="http://schemas.microsoft.com/office/drawing/2014/main" id="{AA9E86B8-52FE-624D-CECD-049BD9CAF988}"/>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8" descr="A close up of a sign&#10;&#10;Description automatically generated">
              <a:extLst>
                <a:ext uri="{FF2B5EF4-FFF2-40B4-BE49-F238E27FC236}">
                  <a16:creationId xmlns:a16="http://schemas.microsoft.com/office/drawing/2014/main" id="{7EC0E5B4-805D-BEA2-4089-B1876EB3E25B}"/>
                </a:ext>
              </a:extLst>
            </p:cNvPr>
            <p:cNvPicPr>
              <a:picLocks noChangeAspect="1"/>
            </p:cNvPicPr>
            <p:nvPr userDrawn="1"/>
          </p:nvPicPr>
          <p:blipFill>
            <a:blip r:embed="rId2"/>
            <a:stretch>
              <a:fillRect/>
            </a:stretch>
          </p:blipFill>
          <p:spPr>
            <a:xfrm>
              <a:off x="10468785" y="6370716"/>
              <a:ext cx="1605213" cy="390128"/>
            </a:xfrm>
            <a:prstGeom prst="rect">
              <a:avLst/>
            </a:prstGeom>
          </p:spPr>
        </p:pic>
      </p:grpSp>
      <p:pic>
        <p:nvPicPr>
          <p:cNvPr id="6" name="Image 5">
            <a:extLst>
              <a:ext uri="{FF2B5EF4-FFF2-40B4-BE49-F238E27FC236}">
                <a16:creationId xmlns:a16="http://schemas.microsoft.com/office/drawing/2014/main" id="{57271C66-3566-11FF-9454-D5B0EBCE29EC}"/>
              </a:ext>
            </a:extLst>
          </p:cNvPr>
          <p:cNvPicPr>
            <a:picLocks noChangeAspect="1"/>
          </p:cNvPicPr>
          <p:nvPr/>
        </p:nvPicPr>
        <p:blipFill>
          <a:blip r:embed="rId3"/>
          <a:stretch>
            <a:fillRect/>
          </a:stretch>
        </p:blipFill>
        <p:spPr>
          <a:xfrm>
            <a:off x="0" y="0"/>
            <a:ext cx="12206514" cy="6981371"/>
          </a:xfrm>
          <a:prstGeom prst="rect">
            <a:avLst/>
          </a:prstGeom>
        </p:spPr>
      </p:pic>
      <p:sp>
        <p:nvSpPr>
          <p:cNvPr id="4" name="Rectangle 3">
            <a:extLst>
              <a:ext uri="{FF2B5EF4-FFF2-40B4-BE49-F238E27FC236}">
                <a16:creationId xmlns:a16="http://schemas.microsoft.com/office/drawing/2014/main" id="{0E141A19-59AC-65B2-C5E5-CDEB76638C97}"/>
              </a:ext>
            </a:extLst>
          </p:cNvPr>
          <p:cNvSpPr/>
          <p:nvPr/>
        </p:nvSpPr>
        <p:spPr>
          <a:xfrm>
            <a:off x="449965" y="383400"/>
            <a:ext cx="11314800" cy="60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26">
            <a:extLst>
              <a:ext uri="{FF2B5EF4-FFF2-40B4-BE49-F238E27FC236}">
                <a16:creationId xmlns:a16="http://schemas.microsoft.com/office/drawing/2014/main" id="{16B6DC41-D67F-B471-D30D-0F001828D09D}"/>
              </a:ext>
            </a:extLst>
          </p:cNvPr>
          <p:cNvGrpSpPr/>
          <p:nvPr/>
        </p:nvGrpSpPr>
        <p:grpSpPr>
          <a:xfrm>
            <a:off x="10350795" y="6298418"/>
            <a:ext cx="1841205" cy="658368"/>
            <a:chOff x="10350790" y="6199632"/>
            <a:chExt cx="1841205" cy="658368"/>
          </a:xfrm>
        </p:grpSpPr>
        <p:sp>
          <p:nvSpPr>
            <p:cNvPr id="125" name="Round Single Corner Rectangle 27">
              <a:extLst>
                <a:ext uri="{FF2B5EF4-FFF2-40B4-BE49-F238E27FC236}">
                  <a16:creationId xmlns:a16="http://schemas.microsoft.com/office/drawing/2014/main" id="{794F0D0A-D510-6845-0EFA-42B72FA58654}"/>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28" descr="A close up of a sign&#10;&#10;Description automatically generated">
              <a:extLst>
                <a:ext uri="{FF2B5EF4-FFF2-40B4-BE49-F238E27FC236}">
                  <a16:creationId xmlns:a16="http://schemas.microsoft.com/office/drawing/2014/main" id="{6C522829-13ED-02A1-D78C-F80CC65DCC80}"/>
                </a:ext>
              </a:extLst>
            </p:cNvPr>
            <p:cNvPicPr>
              <a:picLocks noChangeAspect="1"/>
            </p:cNvPicPr>
            <p:nvPr userDrawn="1"/>
          </p:nvPicPr>
          <p:blipFill>
            <a:blip r:embed="rId2"/>
            <a:stretch>
              <a:fillRect/>
            </a:stretch>
          </p:blipFill>
          <p:spPr>
            <a:xfrm>
              <a:off x="10468785" y="6370716"/>
              <a:ext cx="1605213" cy="390128"/>
            </a:xfrm>
            <a:prstGeom prst="rect">
              <a:avLst/>
            </a:prstGeom>
          </p:spPr>
        </p:pic>
      </p:grpSp>
      <p:sp>
        <p:nvSpPr>
          <p:cNvPr id="15" name="Google Shape;235;p7">
            <a:extLst>
              <a:ext uri="{FF2B5EF4-FFF2-40B4-BE49-F238E27FC236}">
                <a16:creationId xmlns:a16="http://schemas.microsoft.com/office/drawing/2014/main" id="{E4325DC3-E6D6-B287-7924-A6C17246ABED}"/>
              </a:ext>
            </a:extLst>
          </p:cNvPr>
          <p:cNvSpPr txBox="1"/>
          <p:nvPr/>
        </p:nvSpPr>
        <p:spPr>
          <a:xfrm>
            <a:off x="427235" y="326770"/>
            <a:ext cx="11661277" cy="523180"/>
          </a:xfrm>
          <a:prstGeom prst="rect">
            <a:avLst/>
          </a:prstGeom>
          <a:noFill/>
          <a:ln>
            <a:noFill/>
          </a:ln>
        </p:spPr>
        <p:txBody>
          <a:bodyPr spcFirstLastPara="1" wrap="square" lIns="91425" tIns="45700" rIns="91425" bIns="45700" anchor="t" anchorCtr="0">
            <a:spAutoFit/>
          </a:bodyPr>
          <a:lstStyle/>
          <a:p>
            <a:r>
              <a:rPr lang="en-US" sz="2800" b="1" dirty="0">
                <a:solidFill>
                  <a:srgbClr val="283583"/>
                </a:solidFill>
                <a:latin typeface="Helvetica Neue"/>
                <a:ea typeface="Helvetica Neue"/>
                <a:cs typeface="Helvetica Neue"/>
                <a:sym typeface="Helvetica Neue"/>
              </a:rPr>
              <a:t>Get support to succeed on your journey</a:t>
            </a:r>
            <a:endParaRPr lang="en-US" sz="1400" dirty="0"/>
          </a:p>
        </p:txBody>
      </p:sp>
      <p:cxnSp>
        <p:nvCxnSpPr>
          <p:cNvPr id="16" name="Google Shape;236;p7">
            <a:extLst>
              <a:ext uri="{FF2B5EF4-FFF2-40B4-BE49-F238E27FC236}">
                <a16:creationId xmlns:a16="http://schemas.microsoft.com/office/drawing/2014/main" id="{D4D547B9-E66E-3F5D-9C89-B785E60B5A38}"/>
              </a:ext>
            </a:extLst>
          </p:cNvPr>
          <p:cNvCxnSpPr/>
          <p:nvPr/>
        </p:nvCxnSpPr>
        <p:spPr>
          <a:xfrm>
            <a:off x="501059" y="868170"/>
            <a:ext cx="1431235" cy="0"/>
          </a:xfrm>
          <a:prstGeom prst="straightConnector1">
            <a:avLst/>
          </a:prstGeom>
          <a:noFill/>
          <a:ln w="76200" cap="flat" cmpd="sng">
            <a:solidFill>
              <a:srgbClr val="E50051"/>
            </a:solidFill>
            <a:prstDash val="solid"/>
            <a:miter lim="800000"/>
            <a:headEnd type="none" w="sm" len="sm"/>
            <a:tailEnd type="none" w="sm" len="sm"/>
          </a:ln>
        </p:spPr>
      </p:cxnSp>
      <p:sp>
        <p:nvSpPr>
          <p:cNvPr id="20" name="Oval 38">
            <a:extLst>
              <a:ext uri="{FF2B5EF4-FFF2-40B4-BE49-F238E27FC236}">
                <a16:creationId xmlns:a16="http://schemas.microsoft.com/office/drawing/2014/main" id="{76384FC9-F5B6-14B3-35B6-EABD7AB36280}"/>
              </a:ext>
            </a:extLst>
          </p:cNvPr>
          <p:cNvSpPr/>
          <p:nvPr/>
        </p:nvSpPr>
        <p:spPr>
          <a:xfrm>
            <a:off x="902741" y="4327079"/>
            <a:ext cx="698951" cy="6989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Helvetica Neue" panose="02000503000000020004"/>
              <a:cs typeface="Arial" panose="020B0604020202020204" pitchFamily="34" charset="0"/>
            </a:endParaRPr>
          </a:p>
        </p:txBody>
      </p:sp>
      <p:sp>
        <p:nvSpPr>
          <p:cNvPr id="21" name="Oval 40">
            <a:extLst>
              <a:ext uri="{FF2B5EF4-FFF2-40B4-BE49-F238E27FC236}">
                <a16:creationId xmlns:a16="http://schemas.microsoft.com/office/drawing/2014/main" id="{6E77591C-EFC2-7FC4-0FDB-70F426941DC7}"/>
              </a:ext>
            </a:extLst>
          </p:cNvPr>
          <p:cNvSpPr/>
          <p:nvPr/>
        </p:nvSpPr>
        <p:spPr>
          <a:xfrm>
            <a:off x="902741" y="1477604"/>
            <a:ext cx="698951" cy="6989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Helvetica Neue" panose="02000503000000020004"/>
            </a:endParaRPr>
          </a:p>
        </p:txBody>
      </p:sp>
      <p:sp>
        <p:nvSpPr>
          <p:cNvPr id="26" name="Oval 41">
            <a:extLst>
              <a:ext uri="{FF2B5EF4-FFF2-40B4-BE49-F238E27FC236}">
                <a16:creationId xmlns:a16="http://schemas.microsoft.com/office/drawing/2014/main" id="{DAB573BB-DA84-87C3-285C-A0013D09D0DD}"/>
              </a:ext>
            </a:extLst>
          </p:cNvPr>
          <p:cNvSpPr/>
          <p:nvPr/>
        </p:nvSpPr>
        <p:spPr>
          <a:xfrm>
            <a:off x="6415822" y="4327079"/>
            <a:ext cx="698951" cy="6989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Helvetica Neue" panose="02000503000000020004"/>
              <a:cs typeface="Arial" panose="020B0604020202020204" pitchFamily="34" charset="0"/>
            </a:endParaRPr>
          </a:p>
        </p:txBody>
      </p:sp>
      <p:sp>
        <p:nvSpPr>
          <p:cNvPr id="28" name="Oval 42">
            <a:extLst>
              <a:ext uri="{FF2B5EF4-FFF2-40B4-BE49-F238E27FC236}">
                <a16:creationId xmlns:a16="http://schemas.microsoft.com/office/drawing/2014/main" id="{5916D0AF-F601-C872-D2D8-144161ACA495}"/>
              </a:ext>
            </a:extLst>
          </p:cNvPr>
          <p:cNvSpPr/>
          <p:nvPr/>
        </p:nvSpPr>
        <p:spPr>
          <a:xfrm>
            <a:off x="6415822" y="1477604"/>
            <a:ext cx="698951" cy="6989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Helvetica Neue" panose="02000503000000020004"/>
            </a:endParaRPr>
          </a:p>
        </p:txBody>
      </p:sp>
      <p:sp>
        <p:nvSpPr>
          <p:cNvPr id="29" name="Text Placeholder 14">
            <a:extLst>
              <a:ext uri="{FF2B5EF4-FFF2-40B4-BE49-F238E27FC236}">
                <a16:creationId xmlns:a16="http://schemas.microsoft.com/office/drawing/2014/main" id="{2B01FAEE-6157-79C3-70AD-99B8B1BBD9D9}"/>
              </a:ext>
            </a:extLst>
          </p:cNvPr>
          <p:cNvSpPr txBox="1">
            <a:spLocks/>
          </p:cNvSpPr>
          <p:nvPr/>
        </p:nvSpPr>
        <p:spPr>
          <a:xfrm>
            <a:off x="1810974" y="1481854"/>
            <a:ext cx="3169025" cy="307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0"/>
              </a:spcBef>
              <a:spcAft>
                <a:spcPts val="1000"/>
              </a:spcAft>
              <a:buNone/>
              <a:tabLst>
                <a:tab pos="457200" algn="l"/>
              </a:tabLst>
            </a:pPr>
            <a:r>
              <a:rPr lang="en-US" sz="1400" b="1" spc="30">
                <a:solidFill>
                  <a:srgbClr val="000000">
                    <a:lumMod val="65000"/>
                    <a:lumOff val="35000"/>
                  </a:srgbClr>
                </a:solidFill>
                <a:latin typeface="Helvetica Neue" panose="02000503000000020004"/>
                <a:cs typeface="Arial" panose="020B0604020202020204" pitchFamily="34" charset="0"/>
              </a:rPr>
              <a:t>KNOWLEDGE MANAGEMENT</a:t>
            </a:r>
          </a:p>
        </p:txBody>
      </p:sp>
      <p:sp>
        <p:nvSpPr>
          <p:cNvPr id="30" name="Text Placeholder 16">
            <a:extLst>
              <a:ext uri="{FF2B5EF4-FFF2-40B4-BE49-F238E27FC236}">
                <a16:creationId xmlns:a16="http://schemas.microsoft.com/office/drawing/2014/main" id="{4FB98E81-96C7-5DE0-F81E-460AD8E9E75A}"/>
              </a:ext>
            </a:extLst>
          </p:cNvPr>
          <p:cNvSpPr txBox="1">
            <a:spLocks/>
          </p:cNvSpPr>
          <p:nvPr/>
        </p:nvSpPr>
        <p:spPr>
          <a:xfrm>
            <a:off x="1810972" y="1834491"/>
            <a:ext cx="3564000" cy="893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0"/>
              </a:spcBef>
              <a:tabLst>
                <a:tab pos="457200" algn="l"/>
              </a:tabLst>
            </a:pPr>
            <a:r>
              <a:rPr lang="en-US" sz="1400" spc="30">
                <a:solidFill>
                  <a:srgbClr val="000000">
                    <a:lumMod val="65000"/>
                    <a:lumOff val="35000"/>
                  </a:srgbClr>
                </a:solidFill>
                <a:latin typeface="Helvetica Neue" panose="02000503000000020004"/>
                <a:cs typeface="Arial" panose="020B0604020202020204" pitchFamily="34" charset="0"/>
              </a:rPr>
              <a:t>Develop &amp; curate webinars and case studies </a:t>
            </a:r>
          </a:p>
          <a:p>
            <a:pPr>
              <a:lnSpc>
                <a:spcPct val="115000"/>
              </a:lnSpc>
              <a:spcBef>
                <a:spcPts val="0"/>
              </a:spcBef>
              <a:tabLst>
                <a:tab pos="457200" algn="l"/>
              </a:tabLst>
            </a:pPr>
            <a:r>
              <a:rPr lang="en-US" sz="1400" spc="30">
                <a:solidFill>
                  <a:srgbClr val="000000">
                    <a:lumMod val="65000"/>
                    <a:lumOff val="35000"/>
                  </a:srgbClr>
                </a:solidFill>
                <a:latin typeface="Helvetica Neue" panose="02000503000000020004"/>
                <a:cs typeface="Arial" panose="020B0604020202020204" pitchFamily="34" charset="0"/>
              </a:rPr>
              <a:t>Trainings on plastics management</a:t>
            </a:r>
          </a:p>
          <a:p>
            <a:pPr>
              <a:lnSpc>
                <a:spcPct val="115000"/>
              </a:lnSpc>
              <a:spcBef>
                <a:spcPts val="0"/>
              </a:spcBef>
              <a:tabLst>
                <a:tab pos="457200" algn="l"/>
              </a:tabLst>
            </a:pPr>
            <a:r>
              <a:rPr lang="en-US" sz="1400" spc="30">
                <a:solidFill>
                  <a:srgbClr val="000000">
                    <a:lumMod val="65000"/>
                    <a:lumOff val="35000"/>
                  </a:srgbClr>
                </a:solidFill>
                <a:latin typeface="Helvetica Neue" panose="02000503000000020004"/>
                <a:cs typeface="Arial" panose="020B0604020202020204" pitchFamily="34" charset="0"/>
              </a:rPr>
              <a:t>Research to support the Initiative’s strategy: Hotspots analysis of plastics(*), Policy and regulatory landscape at destinations</a:t>
            </a:r>
          </a:p>
          <a:p>
            <a:pPr>
              <a:lnSpc>
                <a:spcPct val="115000"/>
              </a:lnSpc>
              <a:spcBef>
                <a:spcPts val="0"/>
              </a:spcBef>
              <a:tabLst>
                <a:tab pos="457200" algn="l"/>
              </a:tabLst>
            </a:pPr>
            <a:r>
              <a:rPr lang="en-US" sz="1400" spc="30">
                <a:solidFill>
                  <a:srgbClr val="000000">
                    <a:lumMod val="65000"/>
                    <a:lumOff val="35000"/>
                  </a:srgbClr>
                </a:solidFill>
                <a:latin typeface="Helvetica Neue" panose="02000503000000020004"/>
                <a:cs typeface="Arial" panose="020B0604020202020204" pitchFamily="34" charset="0"/>
              </a:rPr>
              <a:t>Information from specialized assessments</a:t>
            </a:r>
          </a:p>
        </p:txBody>
      </p:sp>
      <p:sp>
        <p:nvSpPr>
          <p:cNvPr id="31" name="Text Placeholder 17">
            <a:extLst>
              <a:ext uri="{FF2B5EF4-FFF2-40B4-BE49-F238E27FC236}">
                <a16:creationId xmlns:a16="http://schemas.microsoft.com/office/drawing/2014/main" id="{A35BA9EF-E2BE-AF40-AC06-78C8E67572D3}"/>
              </a:ext>
            </a:extLst>
          </p:cNvPr>
          <p:cNvSpPr txBox="1">
            <a:spLocks/>
          </p:cNvSpPr>
          <p:nvPr/>
        </p:nvSpPr>
        <p:spPr>
          <a:xfrm>
            <a:off x="7172461" y="4676555"/>
            <a:ext cx="3169025" cy="307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1000"/>
              </a:spcAft>
              <a:buNone/>
            </a:pPr>
            <a:endParaRPr lang="en-US" sz="1400" b="1" spc="30">
              <a:solidFill>
                <a:srgbClr val="000000">
                  <a:lumMod val="65000"/>
                  <a:lumOff val="35000"/>
                </a:srgbClr>
              </a:solidFill>
              <a:latin typeface="Helvetica Neue" panose="02000503000000020004"/>
              <a:cs typeface="Arial" panose="020B0604020202020204" pitchFamily="34" charset="0"/>
            </a:endParaRPr>
          </a:p>
        </p:txBody>
      </p:sp>
      <p:sp>
        <p:nvSpPr>
          <p:cNvPr id="34" name="Text Placeholder 19">
            <a:extLst>
              <a:ext uri="{FF2B5EF4-FFF2-40B4-BE49-F238E27FC236}">
                <a16:creationId xmlns:a16="http://schemas.microsoft.com/office/drawing/2014/main" id="{8A37ADF1-AD5C-7DEE-7693-EE16A096689E}"/>
              </a:ext>
            </a:extLst>
          </p:cNvPr>
          <p:cNvSpPr txBox="1">
            <a:spLocks/>
          </p:cNvSpPr>
          <p:nvPr/>
        </p:nvSpPr>
        <p:spPr>
          <a:xfrm>
            <a:off x="7301394" y="1481854"/>
            <a:ext cx="3169025" cy="4680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0"/>
              </a:spcBef>
              <a:spcAft>
                <a:spcPts val="1000"/>
              </a:spcAft>
              <a:buNone/>
              <a:tabLst>
                <a:tab pos="457200" algn="l"/>
              </a:tabLst>
            </a:pPr>
            <a:r>
              <a:rPr lang="en-US" sz="1400" b="1" spc="30">
                <a:solidFill>
                  <a:srgbClr val="000000">
                    <a:lumMod val="65000"/>
                    <a:lumOff val="35000"/>
                  </a:srgbClr>
                </a:solidFill>
                <a:latin typeface="Helvetica Neue" panose="02000503000000020004"/>
                <a:cs typeface="Arial" panose="020B0604020202020204" pitchFamily="34" charset="0"/>
              </a:rPr>
              <a:t>TOOLS FOR IMPLEMENTING YOUR COMMITMENTS</a:t>
            </a:r>
          </a:p>
          <a:p>
            <a:pPr marL="0" indent="0" algn="ctr">
              <a:lnSpc>
                <a:spcPct val="115000"/>
              </a:lnSpc>
              <a:spcBef>
                <a:spcPts val="0"/>
              </a:spcBef>
              <a:spcAft>
                <a:spcPts val="1000"/>
              </a:spcAft>
              <a:buNone/>
              <a:tabLst>
                <a:tab pos="457200" algn="l"/>
              </a:tabLst>
            </a:pPr>
            <a:endParaRPr lang="en-US" sz="1400" b="1" spc="30">
              <a:solidFill>
                <a:srgbClr val="000000">
                  <a:lumMod val="65000"/>
                  <a:lumOff val="35000"/>
                </a:srgbClr>
              </a:solidFill>
              <a:latin typeface="Helvetica Neue" panose="02000503000000020004"/>
              <a:cs typeface="Arial" panose="020B0604020202020204" pitchFamily="34" charset="0"/>
            </a:endParaRPr>
          </a:p>
        </p:txBody>
      </p:sp>
      <p:sp>
        <p:nvSpPr>
          <p:cNvPr id="37" name="Text Placeholder 20">
            <a:extLst>
              <a:ext uri="{FF2B5EF4-FFF2-40B4-BE49-F238E27FC236}">
                <a16:creationId xmlns:a16="http://schemas.microsoft.com/office/drawing/2014/main" id="{5A63B5B5-8DAA-D386-D11D-4F9B7E467ED1}"/>
              </a:ext>
            </a:extLst>
          </p:cNvPr>
          <p:cNvSpPr txBox="1">
            <a:spLocks/>
          </p:cNvSpPr>
          <p:nvPr/>
        </p:nvSpPr>
        <p:spPr>
          <a:xfrm>
            <a:off x="7328540" y="2128334"/>
            <a:ext cx="3564000" cy="15337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0"/>
              </a:spcBef>
              <a:tabLst>
                <a:tab pos="457200" algn="l"/>
              </a:tabLst>
            </a:pPr>
            <a:r>
              <a:rPr lang="en-US" sz="1400" spc="30">
                <a:solidFill>
                  <a:srgbClr val="000000">
                    <a:lumMod val="65000"/>
                    <a:lumOff val="35000"/>
                  </a:srgbClr>
                </a:solidFill>
                <a:latin typeface="Helvetica Neue" panose="02000503000000020004"/>
                <a:cs typeface="Arial" panose="020B0604020202020204" pitchFamily="34" charset="0"/>
              </a:rPr>
              <a:t>Development of Tools and methodologies to help you measure, monitor and report.</a:t>
            </a:r>
          </a:p>
          <a:p>
            <a:pPr>
              <a:lnSpc>
                <a:spcPct val="115000"/>
              </a:lnSpc>
              <a:spcBef>
                <a:spcPts val="0"/>
              </a:spcBef>
              <a:tabLst>
                <a:tab pos="457200" algn="l"/>
              </a:tabLst>
            </a:pPr>
            <a:r>
              <a:rPr lang="en-US" sz="1400" spc="30">
                <a:solidFill>
                  <a:srgbClr val="000000">
                    <a:lumMod val="65000"/>
                    <a:lumOff val="35000"/>
                  </a:srgbClr>
                </a:solidFill>
                <a:latin typeface="Helvetica Neue" panose="02000503000000020004"/>
                <a:cs typeface="Arial" panose="020B0604020202020204" pitchFamily="34" charset="0"/>
              </a:rPr>
              <a:t>Sustainable procurement guidelines and tenders</a:t>
            </a:r>
          </a:p>
          <a:p>
            <a:pPr>
              <a:lnSpc>
                <a:spcPct val="115000"/>
              </a:lnSpc>
              <a:spcBef>
                <a:spcPts val="0"/>
              </a:spcBef>
              <a:tabLst>
                <a:tab pos="457200" algn="l"/>
              </a:tabLst>
            </a:pPr>
            <a:r>
              <a:rPr lang="en-US" sz="1400" spc="30">
                <a:solidFill>
                  <a:srgbClr val="000000">
                    <a:lumMod val="65000"/>
                    <a:lumOff val="35000"/>
                  </a:srgbClr>
                </a:solidFill>
                <a:latin typeface="Helvetica Neue" panose="02000503000000020004"/>
                <a:cs typeface="Arial" panose="020B0604020202020204" pitchFamily="34" charset="0"/>
              </a:rPr>
              <a:t>LCA assessments of alternatives</a:t>
            </a:r>
          </a:p>
          <a:p>
            <a:pPr>
              <a:lnSpc>
                <a:spcPct val="115000"/>
              </a:lnSpc>
              <a:spcBef>
                <a:spcPts val="0"/>
              </a:spcBef>
              <a:tabLst>
                <a:tab pos="457200" algn="l"/>
              </a:tabLst>
            </a:pPr>
            <a:r>
              <a:rPr lang="en-US" sz="1400" spc="30">
                <a:solidFill>
                  <a:srgbClr val="000000">
                    <a:lumMod val="65000"/>
                    <a:lumOff val="35000"/>
                  </a:srgbClr>
                </a:solidFill>
                <a:latin typeface="Helvetica Neue" panose="02000503000000020004"/>
                <a:cs typeface="Arial" panose="020B0604020202020204" pitchFamily="34" charset="0"/>
              </a:rPr>
              <a:t>Reporting template</a:t>
            </a:r>
          </a:p>
          <a:p>
            <a:pPr>
              <a:lnSpc>
                <a:spcPct val="115000"/>
              </a:lnSpc>
              <a:spcBef>
                <a:spcPts val="0"/>
              </a:spcBef>
              <a:tabLst>
                <a:tab pos="457200" algn="l"/>
              </a:tabLst>
            </a:pPr>
            <a:endParaRPr lang="en-US" sz="1400" spc="30">
              <a:solidFill>
                <a:srgbClr val="000000">
                  <a:lumMod val="65000"/>
                  <a:lumOff val="35000"/>
                </a:srgbClr>
              </a:solidFill>
              <a:latin typeface="Helvetica Neue" panose="02000503000000020004"/>
              <a:cs typeface="Arial" panose="020B0604020202020204" pitchFamily="34" charset="0"/>
            </a:endParaRPr>
          </a:p>
        </p:txBody>
      </p:sp>
      <p:sp>
        <p:nvSpPr>
          <p:cNvPr id="42" name="Text Placeholder 23">
            <a:extLst>
              <a:ext uri="{FF2B5EF4-FFF2-40B4-BE49-F238E27FC236}">
                <a16:creationId xmlns:a16="http://schemas.microsoft.com/office/drawing/2014/main" id="{08B28EA5-D920-A0D3-59A2-5572363E936C}"/>
              </a:ext>
            </a:extLst>
          </p:cNvPr>
          <p:cNvSpPr txBox="1">
            <a:spLocks/>
          </p:cNvSpPr>
          <p:nvPr/>
        </p:nvSpPr>
        <p:spPr>
          <a:xfrm>
            <a:off x="1793413" y="4329216"/>
            <a:ext cx="3169025" cy="307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600"/>
              </a:spcAft>
              <a:buNone/>
            </a:pPr>
            <a:r>
              <a:rPr lang="en-US" sz="1400" b="1" spc="30">
                <a:solidFill>
                  <a:srgbClr val="000000">
                    <a:lumMod val="65000"/>
                    <a:lumOff val="35000"/>
                  </a:srgbClr>
                </a:solidFill>
                <a:latin typeface="Helvetica Neue" panose="02000503000000020004"/>
                <a:cs typeface="Arial" panose="020B0604020202020204" pitchFamily="34" charset="0"/>
              </a:rPr>
              <a:t>COMMUNICATION</a:t>
            </a:r>
          </a:p>
        </p:txBody>
      </p:sp>
      <p:sp>
        <p:nvSpPr>
          <p:cNvPr id="43" name="Text Placeholder 24">
            <a:extLst>
              <a:ext uri="{FF2B5EF4-FFF2-40B4-BE49-F238E27FC236}">
                <a16:creationId xmlns:a16="http://schemas.microsoft.com/office/drawing/2014/main" id="{14D1C5AC-6286-7C03-A2D2-AE4FCF2EC7CF}"/>
              </a:ext>
            </a:extLst>
          </p:cNvPr>
          <p:cNvSpPr txBox="1">
            <a:spLocks/>
          </p:cNvSpPr>
          <p:nvPr/>
        </p:nvSpPr>
        <p:spPr>
          <a:xfrm>
            <a:off x="1793411" y="4681853"/>
            <a:ext cx="3564000" cy="12955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0"/>
              </a:spcBef>
              <a:tabLst>
                <a:tab pos="457200" algn="l"/>
              </a:tabLst>
            </a:pPr>
            <a:r>
              <a:rPr lang="en-US" sz="1400" spc="30">
                <a:solidFill>
                  <a:srgbClr val="000000">
                    <a:lumMod val="65000"/>
                    <a:lumOff val="35000"/>
                  </a:srgbClr>
                </a:solidFill>
                <a:latin typeface="Helvetica Neue" panose="02000503000000020004"/>
                <a:cs typeface="Arial" panose="020B0604020202020204" pitchFamily="34" charset="0"/>
              </a:rPr>
              <a:t>Visibility through our communication channels and platform</a:t>
            </a:r>
          </a:p>
          <a:p>
            <a:pPr>
              <a:lnSpc>
                <a:spcPct val="115000"/>
              </a:lnSpc>
              <a:spcBef>
                <a:spcPts val="0"/>
              </a:spcBef>
              <a:tabLst>
                <a:tab pos="457200" algn="l"/>
              </a:tabLst>
            </a:pPr>
            <a:r>
              <a:rPr lang="en-US" sz="1400" spc="30">
                <a:solidFill>
                  <a:srgbClr val="000000">
                    <a:lumMod val="65000"/>
                    <a:lumOff val="35000"/>
                  </a:srgbClr>
                </a:solidFill>
                <a:latin typeface="Helvetica Neue" panose="02000503000000020004"/>
                <a:cs typeface="Arial" panose="020B0604020202020204" pitchFamily="34" charset="0"/>
              </a:rPr>
              <a:t>Communication activities showcasing the leadership of the sector</a:t>
            </a:r>
          </a:p>
          <a:p>
            <a:pPr>
              <a:lnSpc>
                <a:spcPct val="115000"/>
              </a:lnSpc>
              <a:spcBef>
                <a:spcPts val="0"/>
              </a:spcBef>
              <a:tabLst>
                <a:tab pos="457200" algn="l"/>
              </a:tabLst>
            </a:pPr>
            <a:r>
              <a:rPr lang="en-US" sz="1400" spc="30">
                <a:solidFill>
                  <a:srgbClr val="000000">
                    <a:lumMod val="65000"/>
                    <a:lumOff val="35000"/>
                  </a:srgbClr>
                </a:solidFill>
                <a:latin typeface="Helvetica Neue" panose="02000503000000020004"/>
                <a:cs typeface="Arial" panose="020B0604020202020204" pitchFamily="34" charset="0"/>
              </a:rPr>
              <a:t>Awareness raising campaigns</a:t>
            </a:r>
          </a:p>
        </p:txBody>
      </p:sp>
      <p:pic>
        <p:nvPicPr>
          <p:cNvPr id="44" name="Graphic 43">
            <a:extLst>
              <a:ext uri="{FF2B5EF4-FFF2-40B4-BE49-F238E27FC236}">
                <a16:creationId xmlns:a16="http://schemas.microsoft.com/office/drawing/2014/main" id="{716C5640-0D66-2C66-97E5-77AFA923213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71026" y="3319039"/>
            <a:ext cx="419489" cy="384532"/>
          </a:xfrm>
          <a:prstGeom prst="rect">
            <a:avLst/>
          </a:prstGeom>
        </p:spPr>
      </p:pic>
      <p:sp>
        <p:nvSpPr>
          <p:cNvPr id="35" name="Text Placeholder 23">
            <a:extLst>
              <a:ext uri="{FF2B5EF4-FFF2-40B4-BE49-F238E27FC236}">
                <a16:creationId xmlns:a16="http://schemas.microsoft.com/office/drawing/2014/main" id="{4E90F996-AC13-8609-9998-8E214003C993}"/>
              </a:ext>
            </a:extLst>
          </p:cNvPr>
          <p:cNvSpPr txBox="1">
            <a:spLocks/>
          </p:cNvSpPr>
          <p:nvPr/>
        </p:nvSpPr>
        <p:spPr>
          <a:xfrm>
            <a:off x="7526027" y="4327959"/>
            <a:ext cx="3169025" cy="307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600"/>
              </a:spcAft>
              <a:buNone/>
            </a:pPr>
            <a:r>
              <a:rPr lang="en-US" sz="1400" b="1" spc="30">
                <a:solidFill>
                  <a:srgbClr val="000000">
                    <a:lumMod val="65000"/>
                    <a:lumOff val="35000"/>
                  </a:srgbClr>
                </a:solidFill>
                <a:latin typeface="Helvetica Neue" panose="02000503000000020004"/>
                <a:cs typeface="Arial" panose="020B0604020202020204" pitchFamily="34" charset="0"/>
              </a:rPr>
              <a:t>GTPI NETWORK</a:t>
            </a:r>
          </a:p>
        </p:txBody>
      </p:sp>
      <p:sp>
        <p:nvSpPr>
          <p:cNvPr id="36" name="Text Placeholder 24">
            <a:extLst>
              <a:ext uri="{FF2B5EF4-FFF2-40B4-BE49-F238E27FC236}">
                <a16:creationId xmlns:a16="http://schemas.microsoft.com/office/drawing/2014/main" id="{61471E8D-F549-0C7B-97DC-39671792EC6E}"/>
              </a:ext>
            </a:extLst>
          </p:cNvPr>
          <p:cNvSpPr txBox="1">
            <a:spLocks/>
          </p:cNvSpPr>
          <p:nvPr/>
        </p:nvSpPr>
        <p:spPr>
          <a:xfrm>
            <a:off x="7327859" y="4713978"/>
            <a:ext cx="3564000" cy="12955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0"/>
              </a:spcBef>
              <a:tabLst>
                <a:tab pos="457200" algn="l"/>
              </a:tabLst>
            </a:pPr>
            <a:r>
              <a:rPr lang="en-US" sz="1400" spc="30">
                <a:solidFill>
                  <a:srgbClr val="000000">
                    <a:lumMod val="65000"/>
                    <a:lumOff val="35000"/>
                  </a:srgbClr>
                </a:solidFill>
                <a:latin typeface="Helvetica Neue" panose="02000503000000020004"/>
                <a:cs typeface="Arial" panose="020B0604020202020204" pitchFamily="34" charset="0"/>
              </a:rPr>
              <a:t>Access to experts during webinars</a:t>
            </a:r>
          </a:p>
          <a:p>
            <a:pPr>
              <a:lnSpc>
                <a:spcPct val="115000"/>
              </a:lnSpc>
              <a:spcBef>
                <a:spcPts val="0"/>
              </a:spcBef>
              <a:tabLst>
                <a:tab pos="457200" algn="l"/>
              </a:tabLst>
            </a:pPr>
            <a:r>
              <a:rPr lang="en-US" sz="1400" spc="30">
                <a:solidFill>
                  <a:srgbClr val="000000">
                    <a:lumMod val="65000"/>
                    <a:lumOff val="35000"/>
                  </a:srgbClr>
                </a:solidFill>
                <a:latin typeface="Helvetica Neue" panose="02000503000000020004"/>
                <a:cs typeface="Arial" panose="020B0604020202020204" pitchFamily="34" charset="0"/>
              </a:rPr>
              <a:t>Support from signatories' network</a:t>
            </a:r>
          </a:p>
          <a:p>
            <a:pPr>
              <a:lnSpc>
                <a:spcPct val="115000"/>
              </a:lnSpc>
              <a:spcBef>
                <a:spcPts val="0"/>
              </a:spcBef>
              <a:tabLst>
                <a:tab pos="457200" algn="l"/>
              </a:tabLst>
            </a:pPr>
            <a:r>
              <a:rPr lang="en-US" sz="1400" spc="30">
                <a:solidFill>
                  <a:srgbClr val="000000">
                    <a:lumMod val="65000"/>
                    <a:lumOff val="35000"/>
                  </a:srgbClr>
                </a:solidFill>
                <a:latin typeface="Helvetica Neue" panose="02000503000000020004"/>
                <a:cs typeface="Arial" panose="020B0604020202020204" pitchFamily="34" charset="0"/>
              </a:rPr>
              <a:t>Support on technical aspects and coordination mechanisms</a:t>
            </a:r>
          </a:p>
        </p:txBody>
      </p:sp>
      <p:pic>
        <p:nvPicPr>
          <p:cNvPr id="3" name="Image 2">
            <a:extLst>
              <a:ext uri="{FF2B5EF4-FFF2-40B4-BE49-F238E27FC236}">
                <a16:creationId xmlns:a16="http://schemas.microsoft.com/office/drawing/2014/main" id="{8C7E5522-FD4A-A3E5-F62A-61664D07F688}"/>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6578484" y="1635841"/>
            <a:ext cx="373625" cy="374355"/>
          </a:xfrm>
          <a:prstGeom prst="rect">
            <a:avLst/>
          </a:prstGeom>
        </p:spPr>
      </p:pic>
      <p:pic>
        <p:nvPicPr>
          <p:cNvPr id="7" name="Image 6">
            <a:extLst>
              <a:ext uri="{FF2B5EF4-FFF2-40B4-BE49-F238E27FC236}">
                <a16:creationId xmlns:a16="http://schemas.microsoft.com/office/drawing/2014/main" id="{23D53E2B-E66F-FA8C-1D75-238066053875}"/>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6544977" y="4431583"/>
            <a:ext cx="491713" cy="491713"/>
          </a:xfrm>
          <a:prstGeom prst="rect">
            <a:avLst/>
          </a:prstGeom>
        </p:spPr>
      </p:pic>
      <p:pic>
        <p:nvPicPr>
          <p:cNvPr id="9" name="Image 8">
            <a:extLst>
              <a:ext uri="{FF2B5EF4-FFF2-40B4-BE49-F238E27FC236}">
                <a16:creationId xmlns:a16="http://schemas.microsoft.com/office/drawing/2014/main" id="{917DF492-87CD-A1F4-1A5E-090C78F65261}"/>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1053664" y="4481946"/>
            <a:ext cx="414712" cy="414712"/>
          </a:xfrm>
          <a:prstGeom prst="rect">
            <a:avLst/>
          </a:prstGeom>
        </p:spPr>
      </p:pic>
      <p:pic>
        <p:nvPicPr>
          <p:cNvPr id="11" name="Image 10">
            <a:extLst>
              <a:ext uri="{FF2B5EF4-FFF2-40B4-BE49-F238E27FC236}">
                <a16:creationId xmlns:a16="http://schemas.microsoft.com/office/drawing/2014/main" id="{4E769162-16B0-18C5-3D2C-417FC21AFBAF}"/>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1045385" y="1571009"/>
            <a:ext cx="437640" cy="437640"/>
          </a:xfrm>
          <a:prstGeom prst="rect">
            <a:avLst/>
          </a:prstGeom>
        </p:spPr>
      </p:pic>
    </p:spTree>
    <p:extLst>
      <p:ext uri="{BB962C8B-B14F-4D97-AF65-F5344CB8AC3E}">
        <p14:creationId xmlns:p14="http://schemas.microsoft.com/office/powerpoint/2010/main" val="67940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6">
            <a:extLst>
              <a:ext uri="{FF2B5EF4-FFF2-40B4-BE49-F238E27FC236}">
                <a16:creationId xmlns:a16="http://schemas.microsoft.com/office/drawing/2014/main" id="{69113BD4-388A-F726-60FE-E5719D25DD0A}"/>
              </a:ext>
            </a:extLst>
          </p:cNvPr>
          <p:cNvGrpSpPr/>
          <p:nvPr/>
        </p:nvGrpSpPr>
        <p:grpSpPr>
          <a:xfrm>
            <a:off x="10365304" y="6199632"/>
            <a:ext cx="1841205" cy="658368"/>
            <a:chOff x="10350790" y="6199632"/>
            <a:chExt cx="1841205" cy="658368"/>
          </a:xfrm>
        </p:grpSpPr>
        <p:sp>
          <p:nvSpPr>
            <p:cNvPr id="23" name="Round Single Corner Rectangle 27">
              <a:extLst>
                <a:ext uri="{FF2B5EF4-FFF2-40B4-BE49-F238E27FC236}">
                  <a16:creationId xmlns:a16="http://schemas.microsoft.com/office/drawing/2014/main" id="{AA9E86B8-52FE-624D-CECD-049BD9CAF988}"/>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Neue" panose="02000503000000020004"/>
              </a:endParaRPr>
            </a:p>
          </p:txBody>
        </p:sp>
        <p:pic>
          <p:nvPicPr>
            <p:cNvPr id="24" name="Picture 28" descr="A close up of a sign&#10;&#10;Description automatically generated">
              <a:extLst>
                <a:ext uri="{FF2B5EF4-FFF2-40B4-BE49-F238E27FC236}">
                  <a16:creationId xmlns:a16="http://schemas.microsoft.com/office/drawing/2014/main" id="{7EC0E5B4-805D-BEA2-4089-B1876EB3E25B}"/>
                </a:ext>
              </a:extLst>
            </p:cNvPr>
            <p:cNvPicPr>
              <a:picLocks noChangeAspect="1"/>
            </p:cNvPicPr>
            <p:nvPr userDrawn="1"/>
          </p:nvPicPr>
          <p:blipFill>
            <a:blip r:embed="rId2"/>
            <a:stretch>
              <a:fillRect/>
            </a:stretch>
          </p:blipFill>
          <p:spPr>
            <a:xfrm>
              <a:off x="10468785" y="6370716"/>
              <a:ext cx="1605213" cy="390128"/>
            </a:xfrm>
            <a:prstGeom prst="rect">
              <a:avLst/>
            </a:prstGeom>
          </p:spPr>
        </p:pic>
      </p:grpSp>
      <p:pic>
        <p:nvPicPr>
          <p:cNvPr id="6" name="Image 5">
            <a:extLst>
              <a:ext uri="{FF2B5EF4-FFF2-40B4-BE49-F238E27FC236}">
                <a16:creationId xmlns:a16="http://schemas.microsoft.com/office/drawing/2014/main" id="{57271C66-3566-11FF-9454-D5B0EBCE29EC}"/>
              </a:ext>
            </a:extLst>
          </p:cNvPr>
          <p:cNvPicPr>
            <a:picLocks noChangeAspect="1"/>
          </p:cNvPicPr>
          <p:nvPr/>
        </p:nvPicPr>
        <p:blipFill>
          <a:blip r:embed="rId3"/>
          <a:stretch>
            <a:fillRect/>
          </a:stretch>
        </p:blipFill>
        <p:spPr>
          <a:xfrm>
            <a:off x="0" y="0"/>
            <a:ext cx="12206514" cy="6981371"/>
          </a:xfrm>
          <a:prstGeom prst="rect">
            <a:avLst/>
          </a:prstGeom>
        </p:spPr>
      </p:pic>
      <p:sp>
        <p:nvSpPr>
          <p:cNvPr id="4" name="Rectangle 3">
            <a:extLst>
              <a:ext uri="{FF2B5EF4-FFF2-40B4-BE49-F238E27FC236}">
                <a16:creationId xmlns:a16="http://schemas.microsoft.com/office/drawing/2014/main" id="{0E141A19-59AC-65B2-C5E5-CDEB76638C97}"/>
              </a:ext>
            </a:extLst>
          </p:cNvPr>
          <p:cNvSpPr/>
          <p:nvPr/>
        </p:nvSpPr>
        <p:spPr>
          <a:xfrm>
            <a:off x="449965" y="383400"/>
            <a:ext cx="11314800" cy="60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26">
            <a:extLst>
              <a:ext uri="{FF2B5EF4-FFF2-40B4-BE49-F238E27FC236}">
                <a16:creationId xmlns:a16="http://schemas.microsoft.com/office/drawing/2014/main" id="{16B6DC41-D67F-B471-D30D-0F001828D09D}"/>
              </a:ext>
            </a:extLst>
          </p:cNvPr>
          <p:cNvGrpSpPr/>
          <p:nvPr/>
        </p:nvGrpSpPr>
        <p:grpSpPr>
          <a:xfrm>
            <a:off x="10350795" y="6298418"/>
            <a:ext cx="1841205" cy="658368"/>
            <a:chOff x="10350790" y="6199632"/>
            <a:chExt cx="1841205" cy="658368"/>
          </a:xfrm>
        </p:grpSpPr>
        <p:sp>
          <p:nvSpPr>
            <p:cNvPr id="125" name="Round Single Corner Rectangle 27">
              <a:extLst>
                <a:ext uri="{FF2B5EF4-FFF2-40B4-BE49-F238E27FC236}">
                  <a16:creationId xmlns:a16="http://schemas.microsoft.com/office/drawing/2014/main" id="{794F0D0A-D510-6845-0EFA-42B72FA58654}"/>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Neue" panose="02000503000000020004"/>
              </a:endParaRPr>
            </a:p>
          </p:txBody>
        </p:sp>
        <p:pic>
          <p:nvPicPr>
            <p:cNvPr id="126" name="Picture 28" descr="A close up of a sign&#10;&#10;Description automatically generated">
              <a:extLst>
                <a:ext uri="{FF2B5EF4-FFF2-40B4-BE49-F238E27FC236}">
                  <a16:creationId xmlns:a16="http://schemas.microsoft.com/office/drawing/2014/main" id="{6C522829-13ED-02A1-D78C-F80CC65DCC80}"/>
                </a:ext>
              </a:extLst>
            </p:cNvPr>
            <p:cNvPicPr>
              <a:picLocks noChangeAspect="1"/>
            </p:cNvPicPr>
            <p:nvPr userDrawn="1"/>
          </p:nvPicPr>
          <p:blipFill>
            <a:blip r:embed="rId2"/>
            <a:stretch>
              <a:fillRect/>
            </a:stretch>
          </p:blipFill>
          <p:spPr>
            <a:xfrm>
              <a:off x="10468785" y="6370716"/>
              <a:ext cx="1605213" cy="390128"/>
            </a:xfrm>
            <a:prstGeom prst="rect">
              <a:avLst/>
            </a:prstGeom>
          </p:spPr>
        </p:pic>
      </p:grpSp>
      <p:sp>
        <p:nvSpPr>
          <p:cNvPr id="62" name="Google Shape;235;p7">
            <a:extLst>
              <a:ext uri="{FF2B5EF4-FFF2-40B4-BE49-F238E27FC236}">
                <a16:creationId xmlns:a16="http://schemas.microsoft.com/office/drawing/2014/main" id="{690CBD14-2822-F3BB-9E65-F0B9A297F7CA}"/>
              </a:ext>
            </a:extLst>
          </p:cNvPr>
          <p:cNvSpPr txBox="1"/>
          <p:nvPr/>
        </p:nvSpPr>
        <p:spPr>
          <a:xfrm>
            <a:off x="427235" y="326770"/>
            <a:ext cx="1148859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83583"/>
                </a:solidFill>
                <a:latin typeface="Helvetica Neue"/>
                <a:ea typeface="Helvetica Neue"/>
                <a:cs typeface="Helvetica Neue"/>
                <a:sym typeface="Helvetica Neue"/>
              </a:rPr>
              <a:t>The Initiative provides tools and knowledge for signatories</a:t>
            </a:r>
            <a:endParaRPr lang="en-US" sz="1400"/>
          </a:p>
        </p:txBody>
      </p:sp>
      <p:cxnSp>
        <p:nvCxnSpPr>
          <p:cNvPr id="63" name="Google Shape;236;p7">
            <a:extLst>
              <a:ext uri="{FF2B5EF4-FFF2-40B4-BE49-F238E27FC236}">
                <a16:creationId xmlns:a16="http://schemas.microsoft.com/office/drawing/2014/main" id="{8ED224A7-1B0E-68D5-19D1-1A8662696770}"/>
              </a:ext>
            </a:extLst>
          </p:cNvPr>
          <p:cNvCxnSpPr/>
          <p:nvPr/>
        </p:nvCxnSpPr>
        <p:spPr>
          <a:xfrm>
            <a:off x="501059" y="973101"/>
            <a:ext cx="1431235" cy="0"/>
          </a:xfrm>
          <a:prstGeom prst="straightConnector1">
            <a:avLst/>
          </a:prstGeom>
          <a:noFill/>
          <a:ln w="76200" cap="flat" cmpd="sng">
            <a:solidFill>
              <a:srgbClr val="E50051"/>
            </a:solidFill>
            <a:prstDash val="solid"/>
            <a:miter lim="800000"/>
            <a:headEnd type="none" w="sm" len="sm"/>
            <a:tailEnd type="none" w="sm" len="sm"/>
          </a:ln>
        </p:spPr>
      </p:cxnSp>
      <p:sp>
        <p:nvSpPr>
          <p:cNvPr id="27" name="TextBox 6">
            <a:extLst>
              <a:ext uri="{FF2B5EF4-FFF2-40B4-BE49-F238E27FC236}">
                <a16:creationId xmlns:a16="http://schemas.microsoft.com/office/drawing/2014/main" id="{6FB6553B-E400-8A78-5BF5-A9FD1964FDAA}"/>
              </a:ext>
            </a:extLst>
          </p:cNvPr>
          <p:cNvSpPr txBox="1"/>
          <p:nvPr/>
        </p:nvSpPr>
        <p:spPr>
          <a:xfrm>
            <a:off x="763457" y="1723283"/>
            <a:ext cx="3675142" cy="1754326"/>
          </a:xfrm>
          <a:prstGeom prst="rect">
            <a:avLst/>
          </a:prstGeom>
          <a:noFill/>
        </p:spPr>
        <p:txBody>
          <a:bodyPr wrap="square" rtlCol="0">
            <a:spAutoFit/>
          </a:bodyPr>
          <a:lstStyle/>
          <a:p>
            <a:r>
              <a:rPr lang="en-GB" b="1" i="0">
                <a:effectLst/>
                <a:latin typeface="Helvetica Neue" panose="02000503000000020004"/>
              </a:rPr>
              <a:t>The repository of tools and resources </a:t>
            </a:r>
            <a:r>
              <a:rPr lang="en-GB" i="0">
                <a:effectLst/>
                <a:latin typeface="Helvetica Neue" panose="02000503000000020004"/>
              </a:rPr>
              <a:t>aims to support signatories </a:t>
            </a:r>
            <a:r>
              <a:rPr lang="en-GB">
                <a:latin typeface="Helvetica Neue" panose="02000503000000020004"/>
              </a:rPr>
              <a:t>to implement their commitments and contains a variety of guidelines, training materials and reports.</a:t>
            </a:r>
            <a:endParaRPr lang="en-GB" b="1" i="0">
              <a:effectLst/>
              <a:latin typeface="Helvetica Neue" panose="02000503000000020004"/>
            </a:endParaRPr>
          </a:p>
        </p:txBody>
      </p:sp>
      <p:pic>
        <p:nvPicPr>
          <p:cNvPr id="28" name="Picture 3" descr="Qr code&#10;&#10;Description automatically generated">
            <a:extLst>
              <a:ext uri="{FF2B5EF4-FFF2-40B4-BE49-F238E27FC236}">
                <a16:creationId xmlns:a16="http://schemas.microsoft.com/office/drawing/2014/main" id="{E2CF4D47-CA28-9181-17BC-5C8F9AF2C555}"/>
              </a:ext>
            </a:extLst>
          </p:cNvPr>
          <p:cNvPicPr>
            <a:picLocks noChangeAspect="1"/>
          </p:cNvPicPr>
          <p:nvPr/>
        </p:nvPicPr>
        <p:blipFill>
          <a:blip r:embed="rId4"/>
          <a:stretch>
            <a:fillRect/>
          </a:stretch>
        </p:blipFill>
        <p:spPr>
          <a:xfrm>
            <a:off x="1526665" y="3781845"/>
            <a:ext cx="1507525" cy="1507525"/>
          </a:xfrm>
          <a:prstGeom prst="rect">
            <a:avLst/>
          </a:prstGeom>
        </p:spPr>
      </p:pic>
      <p:sp>
        <p:nvSpPr>
          <p:cNvPr id="29" name="ZoneTexte 28">
            <a:extLst>
              <a:ext uri="{FF2B5EF4-FFF2-40B4-BE49-F238E27FC236}">
                <a16:creationId xmlns:a16="http://schemas.microsoft.com/office/drawing/2014/main" id="{ABF38C9F-D902-7F08-F080-252766C505AF}"/>
              </a:ext>
            </a:extLst>
          </p:cNvPr>
          <p:cNvSpPr txBox="1"/>
          <p:nvPr/>
        </p:nvSpPr>
        <p:spPr>
          <a:xfrm>
            <a:off x="6489301" y="4611669"/>
            <a:ext cx="1579526" cy="1384995"/>
          </a:xfrm>
          <a:prstGeom prst="rect">
            <a:avLst/>
          </a:prstGeom>
          <a:noFill/>
        </p:spPr>
        <p:txBody>
          <a:bodyPr wrap="square" rtlCol="0">
            <a:spAutoFit/>
          </a:bodyPr>
          <a:lstStyle/>
          <a:p>
            <a:pPr algn="l"/>
            <a:r>
              <a:rPr lang="en-US" sz="1200" b="1" i="0">
                <a:solidFill>
                  <a:srgbClr val="585858"/>
                </a:solidFill>
                <a:effectLst/>
                <a:latin typeface="Helvetica Neue" panose="02000503000000020004"/>
                <a:hlinkClick r:id="rId5"/>
              </a:rPr>
              <a:t>Recommendations for the tourism sector to continue taking action on plastic pollution during Covid-19 recovery</a:t>
            </a:r>
            <a:endParaRPr lang="en-US" sz="1200" b="1" i="0">
              <a:solidFill>
                <a:srgbClr val="585858"/>
              </a:solidFill>
              <a:effectLst/>
              <a:latin typeface="Helvetica Neue" panose="02000503000000020004"/>
            </a:endParaRPr>
          </a:p>
        </p:txBody>
      </p:sp>
      <p:sp>
        <p:nvSpPr>
          <p:cNvPr id="30" name="ZoneTexte 29">
            <a:extLst>
              <a:ext uri="{FF2B5EF4-FFF2-40B4-BE49-F238E27FC236}">
                <a16:creationId xmlns:a16="http://schemas.microsoft.com/office/drawing/2014/main" id="{973A4731-B2BA-8AB0-6464-7B94DBFAE455}"/>
              </a:ext>
            </a:extLst>
          </p:cNvPr>
          <p:cNvSpPr txBox="1"/>
          <p:nvPr/>
        </p:nvSpPr>
        <p:spPr>
          <a:xfrm>
            <a:off x="7294876" y="3533216"/>
            <a:ext cx="1821072" cy="646331"/>
          </a:xfrm>
          <a:prstGeom prst="rect">
            <a:avLst/>
          </a:prstGeom>
          <a:noFill/>
        </p:spPr>
        <p:txBody>
          <a:bodyPr wrap="square" rtlCol="0">
            <a:spAutoFit/>
          </a:bodyPr>
          <a:lstStyle/>
          <a:p>
            <a:pPr algn="ctr"/>
            <a:r>
              <a:rPr lang="en-US" sz="1200" b="1" i="0">
                <a:solidFill>
                  <a:srgbClr val="585858"/>
                </a:solidFill>
                <a:effectLst/>
                <a:latin typeface="Helvetica Neue" panose="02000503000000020004"/>
                <a:hlinkClick r:id="rId6"/>
              </a:rPr>
              <a:t>Rethinking single-use plastic products in travel &amp; tourism</a:t>
            </a:r>
            <a:endParaRPr lang="en-US" sz="1200" b="1" i="0">
              <a:solidFill>
                <a:srgbClr val="585858"/>
              </a:solidFill>
              <a:effectLst/>
              <a:latin typeface="Helvetica Neue" panose="02000503000000020004"/>
            </a:endParaRPr>
          </a:p>
        </p:txBody>
      </p:sp>
      <p:sp>
        <p:nvSpPr>
          <p:cNvPr id="31" name="ZoneTexte 30">
            <a:extLst>
              <a:ext uri="{FF2B5EF4-FFF2-40B4-BE49-F238E27FC236}">
                <a16:creationId xmlns:a16="http://schemas.microsoft.com/office/drawing/2014/main" id="{25745031-AC93-5EDE-30E1-AFEB73BC1C2D}"/>
              </a:ext>
            </a:extLst>
          </p:cNvPr>
          <p:cNvSpPr txBox="1"/>
          <p:nvPr/>
        </p:nvSpPr>
        <p:spPr>
          <a:xfrm>
            <a:off x="4934806" y="3574217"/>
            <a:ext cx="1601464" cy="646331"/>
          </a:xfrm>
          <a:prstGeom prst="rect">
            <a:avLst/>
          </a:prstGeom>
          <a:noFill/>
        </p:spPr>
        <p:txBody>
          <a:bodyPr wrap="square" rtlCol="0">
            <a:spAutoFit/>
          </a:bodyPr>
          <a:lstStyle/>
          <a:p>
            <a:pPr algn="ctr"/>
            <a:r>
              <a:rPr lang="en-US" sz="1200" b="1" i="0">
                <a:solidFill>
                  <a:srgbClr val="585858"/>
                </a:solidFill>
                <a:effectLst/>
                <a:latin typeface="Helvetica Neue" panose="02000503000000020004"/>
                <a:hlinkClick r:id="rId7"/>
              </a:rPr>
              <a:t>Plastic reduction guidelines for hotels</a:t>
            </a:r>
            <a:endParaRPr lang="en-US" sz="1200" b="1" i="0">
              <a:solidFill>
                <a:srgbClr val="585858"/>
              </a:solidFill>
              <a:effectLst/>
              <a:latin typeface="Helvetica Neue" panose="02000503000000020004"/>
            </a:endParaRPr>
          </a:p>
        </p:txBody>
      </p:sp>
      <p:pic>
        <p:nvPicPr>
          <p:cNvPr id="32" name="Image 31">
            <a:extLst>
              <a:ext uri="{FF2B5EF4-FFF2-40B4-BE49-F238E27FC236}">
                <a16:creationId xmlns:a16="http://schemas.microsoft.com/office/drawing/2014/main" id="{1FD58098-C44E-C8EF-F1E2-FF453CE9044A}"/>
              </a:ext>
            </a:extLst>
          </p:cNvPr>
          <p:cNvPicPr>
            <a:picLocks noChangeAspect="1"/>
          </p:cNvPicPr>
          <p:nvPr/>
        </p:nvPicPr>
        <p:blipFill>
          <a:blip r:embed="rId8"/>
          <a:stretch>
            <a:fillRect/>
          </a:stretch>
        </p:blipFill>
        <p:spPr>
          <a:xfrm>
            <a:off x="4981776" y="1424243"/>
            <a:ext cx="1507525" cy="2108973"/>
          </a:xfrm>
          <a:prstGeom prst="rect">
            <a:avLst/>
          </a:prstGeom>
        </p:spPr>
      </p:pic>
      <p:pic>
        <p:nvPicPr>
          <p:cNvPr id="33" name="Image 32">
            <a:extLst>
              <a:ext uri="{FF2B5EF4-FFF2-40B4-BE49-F238E27FC236}">
                <a16:creationId xmlns:a16="http://schemas.microsoft.com/office/drawing/2014/main" id="{0F946CF5-5388-1B2A-8479-7A85B8F824C2}"/>
              </a:ext>
            </a:extLst>
          </p:cNvPr>
          <p:cNvPicPr>
            <a:picLocks noChangeAspect="1"/>
          </p:cNvPicPr>
          <p:nvPr/>
        </p:nvPicPr>
        <p:blipFill>
          <a:blip r:embed="rId9"/>
          <a:stretch>
            <a:fillRect/>
          </a:stretch>
        </p:blipFill>
        <p:spPr>
          <a:xfrm>
            <a:off x="4891742" y="4348988"/>
            <a:ext cx="1507525" cy="2125801"/>
          </a:xfrm>
          <a:prstGeom prst="rect">
            <a:avLst/>
          </a:prstGeom>
        </p:spPr>
      </p:pic>
      <p:pic>
        <p:nvPicPr>
          <p:cNvPr id="34" name="Image 33">
            <a:extLst>
              <a:ext uri="{FF2B5EF4-FFF2-40B4-BE49-F238E27FC236}">
                <a16:creationId xmlns:a16="http://schemas.microsoft.com/office/drawing/2014/main" id="{398D0305-236E-CAA0-6436-CB8E04BC1095}"/>
              </a:ext>
            </a:extLst>
          </p:cNvPr>
          <p:cNvPicPr>
            <a:picLocks noChangeAspect="1"/>
          </p:cNvPicPr>
          <p:nvPr/>
        </p:nvPicPr>
        <p:blipFill>
          <a:blip r:embed="rId10"/>
          <a:stretch>
            <a:fillRect/>
          </a:stretch>
        </p:blipFill>
        <p:spPr>
          <a:xfrm>
            <a:off x="8606847" y="4343592"/>
            <a:ext cx="1507525" cy="2131197"/>
          </a:xfrm>
          <a:prstGeom prst="rect">
            <a:avLst/>
          </a:prstGeom>
        </p:spPr>
      </p:pic>
      <p:pic>
        <p:nvPicPr>
          <p:cNvPr id="35" name="Image 34">
            <a:extLst>
              <a:ext uri="{FF2B5EF4-FFF2-40B4-BE49-F238E27FC236}">
                <a16:creationId xmlns:a16="http://schemas.microsoft.com/office/drawing/2014/main" id="{F15A7841-DFC5-2E91-7A56-2F41AF1D5FC6}"/>
              </a:ext>
            </a:extLst>
          </p:cNvPr>
          <p:cNvPicPr>
            <a:picLocks noChangeAspect="1"/>
          </p:cNvPicPr>
          <p:nvPr/>
        </p:nvPicPr>
        <p:blipFill>
          <a:blip r:embed="rId11"/>
          <a:stretch>
            <a:fillRect/>
          </a:stretch>
        </p:blipFill>
        <p:spPr>
          <a:xfrm>
            <a:off x="7451649" y="1422680"/>
            <a:ext cx="1507526" cy="2110536"/>
          </a:xfrm>
          <a:prstGeom prst="rect">
            <a:avLst/>
          </a:prstGeom>
        </p:spPr>
      </p:pic>
      <p:pic>
        <p:nvPicPr>
          <p:cNvPr id="36" name="Image 35">
            <a:extLst>
              <a:ext uri="{FF2B5EF4-FFF2-40B4-BE49-F238E27FC236}">
                <a16:creationId xmlns:a16="http://schemas.microsoft.com/office/drawing/2014/main" id="{30646AFE-ABED-C3F7-87F6-7F3A4A7DE8DB}"/>
              </a:ext>
            </a:extLst>
          </p:cNvPr>
          <p:cNvPicPr>
            <a:picLocks noChangeAspect="1"/>
          </p:cNvPicPr>
          <p:nvPr/>
        </p:nvPicPr>
        <p:blipFill>
          <a:blip r:embed="rId12"/>
          <a:stretch>
            <a:fillRect/>
          </a:stretch>
        </p:blipFill>
        <p:spPr>
          <a:xfrm>
            <a:off x="9920143" y="1424243"/>
            <a:ext cx="1508400" cy="2059693"/>
          </a:xfrm>
          <a:prstGeom prst="rect">
            <a:avLst/>
          </a:prstGeom>
        </p:spPr>
      </p:pic>
      <p:sp>
        <p:nvSpPr>
          <p:cNvPr id="37" name="ZoneTexte 36">
            <a:extLst>
              <a:ext uri="{FF2B5EF4-FFF2-40B4-BE49-F238E27FC236}">
                <a16:creationId xmlns:a16="http://schemas.microsoft.com/office/drawing/2014/main" id="{06CB4C1F-8324-1ADB-CAEB-B0ABB941D9D4}"/>
              </a:ext>
            </a:extLst>
          </p:cNvPr>
          <p:cNvSpPr txBox="1"/>
          <p:nvPr/>
        </p:nvSpPr>
        <p:spPr>
          <a:xfrm>
            <a:off x="10290786" y="4611669"/>
            <a:ext cx="1660578" cy="1754326"/>
          </a:xfrm>
          <a:prstGeom prst="rect">
            <a:avLst/>
          </a:prstGeom>
          <a:noFill/>
        </p:spPr>
        <p:txBody>
          <a:bodyPr wrap="square" rtlCol="0">
            <a:spAutoFit/>
          </a:bodyPr>
          <a:lstStyle/>
          <a:p>
            <a:r>
              <a:rPr lang="en-US" sz="1200" b="1" i="0">
                <a:solidFill>
                  <a:srgbClr val="585858"/>
                </a:solidFill>
                <a:effectLst/>
                <a:latin typeface="Helvetica Neue" panose="02000503000000020004"/>
                <a:hlinkClick r:id="rId13"/>
              </a:rPr>
              <a:t>Addressing Pollution from Single-Use Plastic Products: A Life Cycle Approach - Key Messages for Tourism Businesses</a:t>
            </a:r>
            <a:endParaRPr lang="en-US" sz="1200" b="1" i="0">
              <a:solidFill>
                <a:srgbClr val="585858"/>
              </a:solidFill>
              <a:effectLst/>
              <a:latin typeface="Helvetica Neue" panose="02000503000000020004"/>
            </a:endParaRPr>
          </a:p>
          <a:p>
            <a:endParaRPr lang="fr-FR" sz="1200">
              <a:latin typeface="Helvetica Neue" panose="02000503000000020004"/>
            </a:endParaRPr>
          </a:p>
        </p:txBody>
      </p:sp>
      <p:sp>
        <p:nvSpPr>
          <p:cNvPr id="38" name="ZoneTexte 37">
            <a:extLst>
              <a:ext uri="{FF2B5EF4-FFF2-40B4-BE49-F238E27FC236}">
                <a16:creationId xmlns:a16="http://schemas.microsoft.com/office/drawing/2014/main" id="{6896B927-CCE7-EA5B-1569-B86043872CEF}"/>
              </a:ext>
            </a:extLst>
          </p:cNvPr>
          <p:cNvSpPr txBox="1"/>
          <p:nvPr/>
        </p:nvSpPr>
        <p:spPr>
          <a:xfrm>
            <a:off x="9486166" y="3533216"/>
            <a:ext cx="2376353" cy="646331"/>
          </a:xfrm>
          <a:prstGeom prst="rect">
            <a:avLst/>
          </a:prstGeom>
          <a:noFill/>
        </p:spPr>
        <p:txBody>
          <a:bodyPr wrap="square" rtlCol="0">
            <a:spAutoFit/>
          </a:bodyPr>
          <a:lstStyle/>
          <a:p>
            <a:pPr algn="ctr"/>
            <a:r>
              <a:rPr lang="en-US" sz="1200" b="1" i="0">
                <a:solidFill>
                  <a:srgbClr val="585858"/>
                </a:solidFill>
                <a:effectLst/>
                <a:latin typeface="Helvetica Neue" panose="02000503000000020004"/>
                <a:hlinkClick r:id="rId14"/>
              </a:rPr>
              <a:t>Sanitization procedures for accommodation businesses by Booking.com</a:t>
            </a:r>
            <a:endParaRPr lang="en-US" sz="1200" b="1" i="0">
              <a:solidFill>
                <a:srgbClr val="585858"/>
              </a:solidFill>
              <a:effectLst/>
              <a:latin typeface="Helvetica Neue" panose="02000503000000020004"/>
            </a:endParaRPr>
          </a:p>
        </p:txBody>
      </p:sp>
      <p:sp>
        <p:nvSpPr>
          <p:cNvPr id="39" name="Google Shape;106;p2">
            <a:extLst>
              <a:ext uri="{FF2B5EF4-FFF2-40B4-BE49-F238E27FC236}">
                <a16:creationId xmlns:a16="http://schemas.microsoft.com/office/drawing/2014/main" id="{6B6B61A6-8794-F705-4FC4-5672A4385984}"/>
              </a:ext>
            </a:extLst>
          </p:cNvPr>
          <p:cNvSpPr txBox="1"/>
          <p:nvPr/>
        </p:nvSpPr>
        <p:spPr>
          <a:xfrm>
            <a:off x="4655664" y="946989"/>
            <a:ext cx="70994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chemeClr val="accent1">
                    <a:lumMod val="75000"/>
                  </a:schemeClr>
                </a:solidFill>
                <a:latin typeface="Helvetica Neue" panose="02000503000000020004"/>
                <a:sym typeface="Helvetica Neue"/>
              </a:rPr>
              <a:t>Guidelines for tourism businesses and destinations</a:t>
            </a:r>
            <a:endParaRPr b="1">
              <a:solidFill>
                <a:schemeClr val="accent1">
                  <a:lumMod val="75000"/>
                </a:schemeClr>
              </a:solidFill>
              <a:latin typeface="Helvetica Neue" panose="02000503000000020004"/>
              <a:sym typeface="Calibri"/>
            </a:endParaRPr>
          </a:p>
        </p:txBody>
      </p:sp>
    </p:spTree>
    <p:extLst>
      <p:ext uri="{BB962C8B-B14F-4D97-AF65-F5344CB8AC3E}">
        <p14:creationId xmlns:p14="http://schemas.microsoft.com/office/powerpoint/2010/main" val="838391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6">
            <a:extLst>
              <a:ext uri="{FF2B5EF4-FFF2-40B4-BE49-F238E27FC236}">
                <a16:creationId xmlns:a16="http://schemas.microsoft.com/office/drawing/2014/main" id="{69113BD4-388A-F726-60FE-E5719D25DD0A}"/>
              </a:ext>
            </a:extLst>
          </p:cNvPr>
          <p:cNvGrpSpPr/>
          <p:nvPr/>
        </p:nvGrpSpPr>
        <p:grpSpPr>
          <a:xfrm>
            <a:off x="10365304" y="6199632"/>
            <a:ext cx="1841205" cy="658368"/>
            <a:chOff x="10350790" y="6199632"/>
            <a:chExt cx="1841205" cy="658368"/>
          </a:xfrm>
        </p:grpSpPr>
        <p:sp>
          <p:nvSpPr>
            <p:cNvPr id="23" name="Round Single Corner Rectangle 27">
              <a:extLst>
                <a:ext uri="{FF2B5EF4-FFF2-40B4-BE49-F238E27FC236}">
                  <a16:creationId xmlns:a16="http://schemas.microsoft.com/office/drawing/2014/main" id="{AA9E86B8-52FE-624D-CECD-049BD9CAF988}"/>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Neue" panose="02000503000000020004"/>
              </a:endParaRPr>
            </a:p>
          </p:txBody>
        </p:sp>
        <p:pic>
          <p:nvPicPr>
            <p:cNvPr id="24" name="Picture 28" descr="A close up of a sign&#10;&#10;Description automatically generated">
              <a:extLst>
                <a:ext uri="{FF2B5EF4-FFF2-40B4-BE49-F238E27FC236}">
                  <a16:creationId xmlns:a16="http://schemas.microsoft.com/office/drawing/2014/main" id="{7EC0E5B4-805D-BEA2-4089-B1876EB3E25B}"/>
                </a:ext>
              </a:extLst>
            </p:cNvPr>
            <p:cNvPicPr>
              <a:picLocks noChangeAspect="1"/>
            </p:cNvPicPr>
            <p:nvPr userDrawn="1"/>
          </p:nvPicPr>
          <p:blipFill>
            <a:blip r:embed="rId3"/>
            <a:stretch>
              <a:fillRect/>
            </a:stretch>
          </p:blipFill>
          <p:spPr>
            <a:xfrm>
              <a:off x="10468785" y="6370716"/>
              <a:ext cx="1605213" cy="390128"/>
            </a:xfrm>
            <a:prstGeom prst="rect">
              <a:avLst/>
            </a:prstGeom>
          </p:spPr>
        </p:pic>
      </p:grpSp>
      <p:pic>
        <p:nvPicPr>
          <p:cNvPr id="6" name="Image 5">
            <a:extLst>
              <a:ext uri="{FF2B5EF4-FFF2-40B4-BE49-F238E27FC236}">
                <a16:creationId xmlns:a16="http://schemas.microsoft.com/office/drawing/2014/main" id="{57271C66-3566-11FF-9454-D5B0EBCE29EC}"/>
              </a:ext>
            </a:extLst>
          </p:cNvPr>
          <p:cNvPicPr>
            <a:picLocks noChangeAspect="1"/>
          </p:cNvPicPr>
          <p:nvPr/>
        </p:nvPicPr>
        <p:blipFill>
          <a:blip r:embed="rId4"/>
          <a:stretch>
            <a:fillRect/>
          </a:stretch>
        </p:blipFill>
        <p:spPr>
          <a:xfrm>
            <a:off x="0" y="0"/>
            <a:ext cx="12206514" cy="6981371"/>
          </a:xfrm>
          <a:prstGeom prst="rect">
            <a:avLst/>
          </a:prstGeom>
        </p:spPr>
      </p:pic>
      <p:sp>
        <p:nvSpPr>
          <p:cNvPr id="4" name="Rectangle 3">
            <a:extLst>
              <a:ext uri="{FF2B5EF4-FFF2-40B4-BE49-F238E27FC236}">
                <a16:creationId xmlns:a16="http://schemas.microsoft.com/office/drawing/2014/main" id="{0E141A19-59AC-65B2-C5E5-CDEB76638C97}"/>
              </a:ext>
            </a:extLst>
          </p:cNvPr>
          <p:cNvSpPr/>
          <p:nvPr/>
        </p:nvSpPr>
        <p:spPr>
          <a:xfrm>
            <a:off x="449965" y="383400"/>
            <a:ext cx="11314800" cy="60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26">
            <a:extLst>
              <a:ext uri="{FF2B5EF4-FFF2-40B4-BE49-F238E27FC236}">
                <a16:creationId xmlns:a16="http://schemas.microsoft.com/office/drawing/2014/main" id="{16B6DC41-D67F-B471-D30D-0F001828D09D}"/>
              </a:ext>
            </a:extLst>
          </p:cNvPr>
          <p:cNvGrpSpPr/>
          <p:nvPr/>
        </p:nvGrpSpPr>
        <p:grpSpPr>
          <a:xfrm>
            <a:off x="10350795" y="6298418"/>
            <a:ext cx="1841205" cy="658368"/>
            <a:chOff x="10350790" y="6199632"/>
            <a:chExt cx="1841205" cy="658368"/>
          </a:xfrm>
        </p:grpSpPr>
        <p:sp>
          <p:nvSpPr>
            <p:cNvPr id="125" name="Round Single Corner Rectangle 27">
              <a:extLst>
                <a:ext uri="{FF2B5EF4-FFF2-40B4-BE49-F238E27FC236}">
                  <a16:creationId xmlns:a16="http://schemas.microsoft.com/office/drawing/2014/main" id="{794F0D0A-D510-6845-0EFA-42B72FA58654}"/>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Neue" panose="02000503000000020004"/>
              </a:endParaRPr>
            </a:p>
          </p:txBody>
        </p:sp>
        <p:pic>
          <p:nvPicPr>
            <p:cNvPr id="126" name="Picture 28" descr="A close up of a sign&#10;&#10;Description automatically generated">
              <a:extLst>
                <a:ext uri="{FF2B5EF4-FFF2-40B4-BE49-F238E27FC236}">
                  <a16:creationId xmlns:a16="http://schemas.microsoft.com/office/drawing/2014/main" id="{6C522829-13ED-02A1-D78C-F80CC65DCC80}"/>
                </a:ext>
              </a:extLst>
            </p:cNvPr>
            <p:cNvPicPr>
              <a:picLocks noChangeAspect="1"/>
            </p:cNvPicPr>
            <p:nvPr userDrawn="1"/>
          </p:nvPicPr>
          <p:blipFill>
            <a:blip r:embed="rId3"/>
            <a:stretch>
              <a:fillRect/>
            </a:stretch>
          </p:blipFill>
          <p:spPr>
            <a:xfrm>
              <a:off x="10468785" y="6370716"/>
              <a:ext cx="1605213" cy="390128"/>
            </a:xfrm>
            <a:prstGeom prst="rect">
              <a:avLst/>
            </a:prstGeom>
          </p:spPr>
        </p:pic>
      </p:grpSp>
      <p:sp>
        <p:nvSpPr>
          <p:cNvPr id="62" name="Google Shape;235;p7">
            <a:extLst>
              <a:ext uri="{FF2B5EF4-FFF2-40B4-BE49-F238E27FC236}">
                <a16:creationId xmlns:a16="http://schemas.microsoft.com/office/drawing/2014/main" id="{690CBD14-2822-F3BB-9E65-F0B9A297F7CA}"/>
              </a:ext>
            </a:extLst>
          </p:cNvPr>
          <p:cNvSpPr txBox="1"/>
          <p:nvPr/>
        </p:nvSpPr>
        <p:spPr>
          <a:xfrm>
            <a:off x="427235" y="326770"/>
            <a:ext cx="1148859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83583"/>
                </a:solidFill>
                <a:latin typeface="Helvetica Neue"/>
                <a:ea typeface="Helvetica Neue"/>
                <a:cs typeface="Helvetica Neue"/>
                <a:sym typeface="Helvetica Neue"/>
              </a:rPr>
              <a:t>Increase your recognition in fighting plastic pollution.</a:t>
            </a:r>
            <a:endParaRPr lang="en-US" sz="1400"/>
          </a:p>
        </p:txBody>
      </p:sp>
      <p:cxnSp>
        <p:nvCxnSpPr>
          <p:cNvPr id="63" name="Google Shape;236;p7">
            <a:extLst>
              <a:ext uri="{FF2B5EF4-FFF2-40B4-BE49-F238E27FC236}">
                <a16:creationId xmlns:a16="http://schemas.microsoft.com/office/drawing/2014/main" id="{8ED224A7-1B0E-68D5-19D1-1A8662696770}"/>
              </a:ext>
            </a:extLst>
          </p:cNvPr>
          <p:cNvCxnSpPr/>
          <p:nvPr/>
        </p:nvCxnSpPr>
        <p:spPr>
          <a:xfrm>
            <a:off x="501059" y="911998"/>
            <a:ext cx="1431235" cy="0"/>
          </a:xfrm>
          <a:prstGeom prst="straightConnector1">
            <a:avLst/>
          </a:prstGeom>
          <a:noFill/>
          <a:ln w="76200" cap="flat" cmpd="sng">
            <a:solidFill>
              <a:srgbClr val="E50051"/>
            </a:solidFill>
            <a:prstDash val="solid"/>
            <a:miter lim="800000"/>
            <a:headEnd type="none" w="sm" len="sm"/>
            <a:tailEnd type="none" w="sm" len="sm"/>
          </a:ln>
        </p:spPr>
      </p:cxnSp>
      <p:sp>
        <p:nvSpPr>
          <p:cNvPr id="26" name="TextBox 1">
            <a:extLst>
              <a:ext uri="{FF2B5EF4-FFF2-40B4-BE49-F238E27FC236}">
                <a16:creationId xmlns:a16="http://schemas.microsoft.com/office/drawing/2014/main" id="{D86B7D7E-C7A0-C6FE-299D-FA1EE81800F7}"/>
              </a:ext>
            </a:extLst>
          </p:cNvPr>
          <p:cNvSpPr txBox="1"/>
          <p:nvPr/>
        </p:nvSpPr>
        <p:spPr>
          <a:xfrm>
            <a:off x="453608" y="1428151"/>
            <a:ext cx="3570874" cy="738664"/>
          </a:xfrm>
          <a:prstGeom prst="rect">
            <a:avLst/>
          </a:prstGeom>
          <a:noFill/>
        </p:spPr>
        <p:txBody>
          <a:bodyPr wrap="square" rtlCol="0">
            <a:spAutoFit/>
          </a:bodyPr>
          <a:lstStyle/>
          <a:p>
            <a:pPr algn="ctr"/>
            <a:r>
              <a:rPr lang="en-US" sz="1400" b="1" i="0" err="1">
                <a:solidFill>
                  <a:srgbClr val="B22222"/>
                </a:solidFill>
                <a:effectLst/>
                <a:latin typeface="Helvetica" panose="020B0604020202020204" pitchFamily="34" charset="0"/>
              </a:rPr>
              <a:t>AMResorts</a:t>
            </a:r>
            <a:r>
              <a:rPr lang="en-US" sz="1400" b="1" i="0">
                <a:solidFill>
                  <a:srgbClr val="B22222"/>
                </a:solidFill>
                <a:effectLst/>
                <a:latin typeface="Helvetica" panose="020B0604020202020204" pitchFamily="34" charset="0"/>
              </a:rPr>
              <a:t> has completely eliminated the use of plastic straws and nearly all single-use plastic</a:t>
            </a:r>
            <a:endParaRPr lang="en-GB" sz="1400" b="1">
              <a:solidFill>
                <a:schemeClr val="accent1">
                  <a:lumMod val="75000"/>
                </a:schemeClr>
              </a:solidFill>
              <a:latin typeface="Helvetica Neue"/>
            </a:endParaRPr>
          </a:p>
        </p:txBody>
      </p:sp>
      <p:pic>
        <p:nvPicPr>
          <p:cNvPr id="1028" name="Picture 4">
            <a:extLst>
              <a:ext uri="{FF2B5EF4-FFF2-40B4-BE49-F238E27FC236}">
                <a16:creationId xmlns:a16="http://schemas.microsoft.com/office/drawing/2014/main" id="{BFD65D19-8B25-A80D-77EA-BE09363EE0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475" y="4727359"/>
            <a:ext cx="2315115" cy="1736336"/>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1">
            <a:extLst>
              <a:ext uri="{FF2B5EF4-FFF2-40B4-BE49-F238E27FC236}">
                <a16:creationId xmlns:a16="http://schemas.microsoft.com/office/drawing/2014/main" id="{ED30F7E4-C4F2-5F95-BBD3-C7C87F2CBC6B}"/>
              </a:ext>
            </a:extLst>
          </p:cNvPr>
          <p:cNvSpPr txBox="1"/>
          <p:nvPr/>
        </p:nvSpPr>
        <p:spPr>
          <a:xfrm>
            <a:off x="449965" y="3994721"/>
            <a:ext cx="3131950" cy="738664"/>
          </a:xfrm>
          <a:prstGeom prst="rect">
            <a:avLst/>
          </a:prstGeom>
          <a:noFill/>
        </p:spPr>
        <p:txBody>
          <a:bodyPr wrap="square" rtlCol="0">
            <a:spAutoFit/>
          </a:bodyPr>
          <a:lstStyle/>
          <a:p>
            <a:pPr algn="ctr"/>
            <a:r>
              <a:rPr lang="en-US" sz="1400" b="1" i="0">
                <a:solidFill>
                  <a:srgbClr val="B22222"/>
                </a:solidFill>
                <a:effectLst/>
                <a:latin typeface="Helvetica" panose="020B0604020202020204" pitchFamily="34" charset="0"/>
              </a:rPr>
              <a:t>Series of webinars to support tourism businesses to take action on plastic pollution</a:t>
            </a:r>
            <a:endParaRPr lang="en-GB" sz="1400" b="1">
              <a:solidFill>
                <a:schemeClr val="accent1">
                  <a:lumMod val="75000"/>
                </a:schemeClr>
              </a:solidFill>
              <a:latin typeface="Helvetica Neue"/>
            </a:endParaRPr>
          </a:p>
        </p:txBody>
      </p:sp>
      <p:sp>
        <p:nvSpPr>
          <p:cNvPr id="27" name="TextBox 1">
            <a:extLst>
              <a:ext uri="{FF2B5EF4-FFF2-40B4-BE49-F238E27FC236}">
                <a16:creationId xmlns:a16="http://schemas.microsoft.com/office/drawing/2014/main" id="{5BDC608B-F80E-4B45-D070-A6D8C3BC462E}"/>
              </a:ext>
            </a:extLst>
          </p:cNvPr>
          <p:cNvSpPr txBox="1"/>
          <p:nvPr/>
        </p:nvSpPr>
        <p:spPr>
          <a:xfrm>
            <a:off x="6890089" y="1285812"/>
            <a:ext cx="3131950" cy="523220"/>
          </a:xfrm>
          <a:prstGeom prst="rect">
            <a:avLst/>
          </a:prstGeom>
          <a:noFill/>
        </p:spPr>
        <p:txBody>
          <a:bodyPr wrap="square" rtlCol="0">
            <a:spAutoFit/>
          </a:bodyPr>
          <a:lstStyle/>
          <a:p>
            <a:pPr algn="ctr"/>
            <a:r>
              <a:rPr lang="en-US" sz="1400" b="1" i="0">
                <a:solidFill>
                  <a:srgbClr val="B22222"/>
                </a:solidFill>
                <a:effectLst/>
                <a:latin typeface="Helvetica" panose="020B0604020202020204" pitchFamily="34" charset="0"/>
              </a:rPr>
              <a:t>Guidelines for reducing plastic consumption by Booking.com</a:t>
            </a:r>
            <a:endParaRPr lang="en-GB" sz="1400" b="1">
              <a:solidFill>
                <a:schemeClr val="accent1">
                  <a:lumMod val="75000"/>
                </a:schemeClr>
              </a:solidFill>
              <a:latin typeface="Helvetica Neue"/>
            </a:endParaRPr>
          </a:p>
        </p:txBody>
      </p:sp>
      <p:sp>
        <p:nvSpPr>
          <p:cNvPr id="28" name="TextBox 1">
            <a:extLst>
              <a:ext uri="{FF2B5EF4-FFF2-40B4-BE49-F238E27FC236}">
                <a16:creationId xmlns:a16="http://schemas.microsoft.com/office/drawing/2014/main" id="{0E25D656-B151-9246-82B5-1AE81DA75269}"/>
              </a:ext>
            </a:extLst>
          </p:cNvPr>
          <p:cNvSpPr txBox="1"/>
          <p:nvPr/>
        </p:nvSpPr>
        <p:spPr>
          <a:xfrm>
            <a:off x="7120178" y="1877609"/>
            <a:ext cx="2636037" cy="430887"/>
          </a:xfrm>
          <a:prstGeom prst="rect">
            <a:avLst/>
          </a:prstGeom>
          <a:noFill/>
        </p:spPr>
        <p:txBody>
          <a:bodyPr wrap="square" rtlCol="0">
            <a:spAutoFit/>
          </a:bodyPr>
          <a:lstStyle/>
          <a:p>
            <a:pPr algn="ctr"/>
            <a:r>
              <a:rPr lang="en-US" sz="1100" b="1">
                <a:latin typeface="Helvetica Neue"/>
              </a:rPr>
              <a:t>Four benefits of reducing your plastic consumption</a:t>
            </a:r>
          </a:p>
        </p:txBody>
      </p:sp>
      <p:pic>
        <p:nvPicPr>
          <p:cNvPr id="29" name="Picture 6" descr="Reducing plastic consumption | Booking.com for Partners">
            <a:extLst>
              <a:ext uri="{FF2B5EF4-FFF2-40B4-BE49-F238E27FC236}">
                <a16:creationId xmlns:a16="http://schemas.microsoft.com/office/drawing/2014/main" id="{3D5DA2F9-4BAA-3E12-E196-785D59D20B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412" y="1321677"/>
            <a:ext cx="2013758" cy="1103247"/>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e 29">
            <a:extLst>
              <a:ext uri="{FF2B5EF4-FFF2-40B4-BE49-F238E27FC236}">
                <a16:creationId xmlns:a16="http://schemas.microsoft.com/office/drawing/2014/main" id="{2A33D3FC-1437-352B-F42D-B237D8EF37BD}"/>
              </a:ext>
            </a:extLst>
          </p:cNvPr>
          <p:cNvGrpSpPr/>
          <p:nvPr/>
        </p:nvGrpSpPr>
        <p:grpSpPr>
          <a:xfrm>
            <a:off x="8882422" y="2870348"/>
            <a:ext cx="1952786" cy="1382926"/>
            <a:chOff x="4960016" y="2635196"/>
            <a:chExt cx="1952786" cy="1382926"/>
          </a:xfrm>
        </p:grpSpPr>
        <p:pic>
          <p:nvPicPr>
            <p:cNvPr id="31" name="Image 30">
              <a:extLst>
                <a:ext uri="{FF2B5EF4-FFF2-40B4-BE49-F238E27FC236}">
                  <a16:creationId xmlns:a16="http://schemas.microsoft.com/office/drawing/2014/main" id="{CE088ACB-1112-AEDE-D568-C540BB36B98C}"/>
                </a:ext>
              </a:extLst>
            </p:cNvPr>
            <p:cNvPicPr>
              <a:picLocks noChangeAspect="1"/>
            </p:cNvPicPr>
            <p:nvPr/>
          </p:nvPicPr>
          <p:blipFill>
            <a:blip r:embed="rId7"/>
            <a:stretch>
              <a:fillRect/>
            </a:stretch>
          </p:blipFill>
          <p:spPr>
            <a:xfrm>
              <a:off x="4993432" y="2635196"/>
              <a:ext cx="1919370" cy="1355487"/>
            </a:xfrm>
            <a:prstGeom prst="rect">
              <a:avLst/>
            </a:prstGeom>
          </p:spPr>
        </p:pic>
        <p:pic>
          <p:nvPicPr>
            <p:cNvPr id="32" name="Picture 35" descr="Logo, company name&#10;&#10;Description automatically generated">
              <a:extLst>
                <a:ext uri="{FF2B5EF4-FFF2-40B4-BE49-F238E27FC236}">
                  <a16:creationId xmlns:a16="http://schemas.microsoft.com/office/drawing/2014/main" id="{58642717-7965-3590-B7C1-48E0861099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60016" y="3676993"/>
              <a:ext cx="581110" cy="341129"/>
            </a:xfrm>
            <a:prstGeom prst="rect">
              <a:avLst/>
            </a:prstGeom>
          </p:spPr>
        </p:pic>
      </p:grpSp>
      <p:sp>
        <p:nvSpPr>
          <p:cNvPr id="33" name="TextBox 1">
            <a:extLst>
              <a:ext uri="{FF2B5EF4-FFF2-40B4-BE49-F238E27FC236}">
                <a16:creationId xmlns:a16="http://schemas.microsoft.com/office/drawing/2014/main" id="{AE1712FD-D14A-1567-6F00-0F76C52E8FCF}"/>
              </a:ext>
            </a:extLst>
          </p:cNvPr>
          <p:cNvSpPr txBox="1"/>
          <p:nvPr/>
        </p:nvSpPr>
        <p:spPr>
          <a:xfrm>
            <a:off x="6038324" y="2831744"/>
            <a:ext cx="3131950" cy="738664"/>
          </a:xfrm>
          <a:prstGeom prst="rect">
            <a:avLst/>
          </a:prstGeom>
          <a:noFill/>
        </p:spPr>
        <p:txBody>
          <a:bodyPr wrap="square" rtlCol="0">
            <a:spAutoFit/>
          </a:bodyPr>
          <a:lstStyle/>
          <a:p>
            <a:pPr algn="ctr"/>
            <a:r>
              <a:rPr lang="en-US" sz="1400" b="1" i="0">
                <a:solidFill>
                  <a:srgbClr val="B22222"/>
                </a:solidFill>
                <a:effectLst/>
                <a:latin typeface="Helvetica" panose="020B0604020202020204" pitchFamily="34" charset="0"/>
              </a:rPr>
              <a:t>Iberostar Group has stopped generating 400 tons of plastic waste worldwide</a:t>
            </a:r>
            <a:endParaRPr lang="en-GB" sz="1400" b="1">
              <a:solidFill>
                <a:schemeClr val="accent1">
                  <a:lumMod val="75000"/>
                </a:schemeClr>
              </a:solidFill>
              <a:latin typeface="Helvetica Neue"/>
            </a:endParaRPr>
          </a:p>
        </p:txBody>
      </p:sp>
      <p:sp>
        <p:nvSpPr>
          <p:cNvPr id="34" name="TextBox 1">
            <a:extLst>
              <a:ext uri="{FF2B5EF4-FFF2-40B4-BE49-F238E27FC236}">
                <a16:creationId xmlns:a16="http://schemas.microsoft.com/office/drawing/2014/main" id="{4B0DC13C-5F2F-C3B1-2318-AD5F40E77DDF}"/>
              </a:ext>
            </a:extLst>
          </p:cNvPr>
          <p:cNvSpPr txBox="1"/>
          <p:nvPr/>
        </p:nvSpPr>
        <p:spPr>
          <a:xfrm>
            <a:off x="6229677" y="3696701"/>
            <a:ext cx="2636037" cy="430887"/>
          </a:xfrm>
          <a:prstGeom prst="rect">
            <a:avLst/>
          </a:prstGeom>
          <a:noFill/>
        </p:spPr>
        <p:txBody>
          <a:bodyPr wrap="square" rtlCol="0">
            <a:spAutoFit/>
          </a:bodyPr>
          <a:lstStyle/>
          <a:p>
            <a:pPr algn="ctr"/>
            <a:r>
              <a:rPr lang="en-US" sz="1100" b="1">
                <a:latin typeface="Helvetica Neue"/>
              </a:rPr>
              <a:t>120 hotels globally have rooms that are free of single-use plastics</a:t>
            </a:r>
            <a:endParaRPr lang="en-GB" sz="1100" b="1">
              <a:latin typeface="Helvetica Neue"/>
            </a:endParaRPr>
          </a:p>
        </p:txBody>
      </p:sp>
      <p:sp>
        <p:nvSpPr>
          <p:cNvPr id="35" name="TextBox 1">
            <a:extLst>
              <a:ext uri="{FF2B5EF4-FFF2-40B4-BE49-F238E27FC236}">
                <a16:creationId xmlns:a16="http://schemas.microsoft.com/office/drawing/2014/main" id="{4479768E-5F18-132C-BC10-6B63953D72FD}"/>
              </a:ext>
            </a:extLst>
          </p:cNvPr>
          <p:cNvSpPr txBox="1"/>
          <p:nvPr/>
        </p:nvSpPr>
        <p:spPr>
          <a:xfrm>
            <a:off x="7013172" y="4763258"/>
            <a:ext cx="3131950" cy="523220"/>
          </a:xfrm>
          <a:prstGeom prst="rect">
            <a:avLst/>
          </a:prstGeom>
          <a:noFill/>
        </p:spPr>
        <p:txBody>
          <a:bodyPr wrap="square" rtlCol="0">
            <a:spAutoFit/>
          </a:bodyPr>
          <a:lstStyle/>
          <a:p>
            <a:pPr algn="ctr"/>
            <a:r>
              <a:rPr lang="en-US" sz="1400" b="1" i="0">
                <a:solidFill>
                  <a:srgbClr val="B22222"/>
                </a:solidFill>
                <a:effectLst/>
                <a:latin typeface="Helvetica" panose="020B0604020202020204" pitchFamily="34" charset="0"/>
              </a:rPr>
              <a:t>“Club Paradise Palawan harps on 'green practices’ “</a:t>
            </a:r>
            <a:endParaRPr lang="en-GB" sz="1400" b="1">
              <a:solidFill>
                <a:schemeClr val="accent1">
                  <a:lumMod val="75000"/>
                </a:schemeClr>
              </a:solidFill>
              <a:latin typeface="Helvetica Neue"/>
            </a:endParaRPr>
          </a:p>
        </p:txBody>
      </p:sp>
      <p:sp>
        <p:nvSpPr>
          <p:cNvPr id="36" name="TextBox 1">
            <a:extLst>
              <a:ext uri="{FF2B5EF4-FFF2-40B4-BE49-F238E27FC236}">
                <a16:creationId xmlns:a16="http://schemas.microsoft.com/office/drawing/2014/main" id="{8BDD27DF-D8CA-12F9-E429-ACF7187B3DCD}"/>
              </a:ext>
            </a:extLst>
          </p:cNvPr>
          <p:cNvSpPr txBox="1"/>
          <p:nvPr/>
        </p:nvSpPr>
        <p:spPr>
          <a:xfrm>
            <a:off x="7094434" y="5412759"/>
            <a:ext cx="2826454" cy="430887"/>
          </a:xfrm>
          <a:prstGeom prst="rect">
            <a:avLst/>
          </a:prstGeom>
          <a:noFill/>
        </p:spPr>
        <p:txBody>
          <a:bodyPr wrap="square" rtlCol="0">
            <a:spAutoFit/>
          </a:bodyPr>
          <a:lstStyle/>
          <a:p>
            <a:pPr algn="ctr"/>
            <a:r>
              <a:rPr lang="en-US" sz="1100" b="1">
                <a:latin typeface="Helvetica Neue"/>
              </a:rPr>
              <a:t>Recycling nonbiodegradable waste and using biodegradable waste as fertilizer</a:t>
            </a:r>
            <a:endParaRPr lang="en-GB" sz="1100" b="1">
              <a:latin typeface="Helvetica Neue"/>
            </a:endParaRPr>
          </a:p>
        </p:txBody>
      </p:sp>
      <p:pic>
        <p:nvPicPr>
          <p:cNvPr id="37" name="Image 36">
            <a:extLst>
              <a:ext uri="{FF2B5EF4-FFF2-40B4-BE49-F238E27FC236}">
                <a16:creationId xmlns:a16="http://schemas.microsoft.com/office/drawing/2014/main" id="{7C9925B1-3F83-EB6D-05A3-3011B5565B0C}"/>
              </a:ext>
            </a:extLst>
          </p:cNvPr>
          <p:cNvPicPr>
            <a:picLocks noChangeAspect="1"/>
          </p:cNvPicPr>
          <p:nvPr/>
        </p:nvPicPr>
        <p:blipFill rotWithShape="1">
          <a:blip r:embed="rId9"/>
          <a:srcRect l="28753"/>
          <a:stretch/>
        </p:blipFill>
        <p:spPr>
          <a:xfrm>
            <a:off x="5057946" y="4736678"/>
            <a:ext cx="2013758" cy="1352162"/>
          </a:xfrm>
          <a:prstGeom prst="rect">
            <a:avLst/>
          </a:prstGeom>
        </p:spPr>
      </p:pic>
      <p:pic>
        <p:nvPicPr>
          <p:cNvPr id="3" name="Média en ligne 2" title="Dominican Republic: Plastic waste chokes surfers' paradise | Global Ideas">
            <a:hlinkClick r:id="" action="ppaction://media"/>
            <a:extLst>
              <a:ext uri="{FF2B5EF4-FFF2-40B4-BE49-F238E27FC236}">
                <a16:creationId xmlns:a16="http://schemas.microsoft.com/office/drawing/2014/main" id="{85DA3665-3EAA-AA14-104F-18B933D0C68F}"/>
              </a:ext>
            </a:extLst>
          </p:cNvPr>
          <p:cNvPicPr>
            <a:picLocks noRot="1" noChangeAspect="1"/>
          </p:cNvPicPr>
          <p:nvPr>
            <a:videoFile r:link="rId1"/>
          </p:nvPr>
        </p:nvPicPr>
        <p:blipFill>
          <a:blip r:embed="rId10"/>
          <a:stretch>
            <a:fillRect/>
          </a:stretch>
        </p:blipFill>
        <p:spPr>
          <a:xfrm>
            <a:off x="969045" y="2227175"/>
            <a:ext cx="2540000" cy="1435100"/>
          </a:xfrm>
          <a:prstGeom prst="rect">
            <a:avLst/>
          </a:prstGeom>
        </p:spPr>
      </p:pic>
    </p:spTree>
    <p:extLst>
      <p:ext uri="{BB962C8B-B14F-4D97-AF65-F5344CB8AC3E}">
        <p14:creationId xmlns:p14="http://schemas.microsoft.com/office/powerpoint/2010/main" val="323249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6">
            <a:extLst>
              <a:ext uri="{FF2B5EF4-FFF2-40B4-BE49-F238E27FC236}">
                <a16:creationId xmlns:a16="http://schemas.microsoft.com/office/drawing/2014/main" id="{69113BD4-388A-F726-60FE-E5719D25DD0A}"/>
              </a:ext>
            </a:extLst>
          </p:cNvPr>
          <p:cNvGrpSpPr/>
          <p:nvPr/>
        </p:nvGrpSpPr>
        <p:grpSpPr>
          <a:xfrm>
            <a:off x="10365304" y="6199632"/>
            <a:ext cx="1841205" cy="658368"/>
            <a:chOff x="10350790" y="6199632"/>
            <a:chExt cx="1841205" cy="658368"/>
          </a:xfrm>
        </p:grpSpPr>
        <p:sp>
          <p:nvSpPr>
            <p:cNvPr id="23" name="Round Single Corner Rectangle 27">
              <a:extLst>
                <a:ext uri="{FF2B5EF4-FFF2-40B4-BE49-F238E27FC236}">
                  <a16:creationId xmlns:a16="http://schemas.microsoft.com/office/drawing/2014/main" id="{AA9E86B8-52FE-624D-CECD-049BD9CAF988}"/>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Neue" panose="02000503000000020004"/>
              </a:endParaRPr>
            </a:p>
          </p:txBody>
        </p:sp>
        <p:pic>
          <p:nvPicPr>
            <p:cNvPr id="24" name="Picture 28" descr="A close up of a sign&#10;&#10;Description automatically generated">
              <a:extLst>
                <a:ext uri="{FF2B5EF4-FFF2-40B4-BE49-F238E27FC236}">
                  <a16:creationId xmlns:a16="http://schemas.microsoft.com/office/drawing/2014/main" id="{7EC0E5B4-805D-BEA2-4089-B1876EB3E25B}"/>
                </a:ext>
              </a:extLst>
            </p:cNvPr>
            <p:cNvPicPr>
              <a:picLocks noChangeAspect="1"/>
            </p:cNvPicPr>
            <p:nvPr userDrawn="1"/>
          </p:nvPicPr>
          <p:blipFill>
            <a:blip r:embed="rId2"/>
            <a:stretch>
              <a:fillRect/>
            </a:stretch>
          </p:blipFill>
          <p:spPr>
            <a:xfrm>
              <a:off x="10468785" y="6370716"/>
              <a:ext cx="1605213" cy="390128"/>
            </a:xfrm>
            <a:prstGeom prst="rect">
              <a:avLst/>
            </a:prstGeom>
          </p:spPr>
        </p:pic>
      </p:grpSp>
      <p:pic>
        <p:nvPicPr>
          <p:cNvPr id="6" name="Image 5">
            <a:extLst>
              <a:ext uri="{FF2B5EF4-FFF2-40B4-BE49-F238E27FC236}">
                <a16:creationId xmlns:a16="http://schemas.microsoft.com/office/drawing/2014/main" id="{57271C66-3566-11FF-9454-D5B0EBCE29EC}"/>
              </a:ext>
            </a:extLst>
          </p:cNvPr>
          <p:cNvPicPr>
            <a:picLocks noChangeAspect="1"/>
          </p:cNvPicPr>
          <p:nvPr/>
        </p:nvPicPr>
        <p:blipFill>
          <a:blip r:embed="rId3"/>
          <a:stretch>
            <a:fillRect/>
          </a:stretch>
        </p:blipFill>
        <p:spPr>
          <a:xfrm>
            <a:off x="8216" y="0"/>
            <a:ext cx="12198298" cy="6981371"/>
          </a:xfrm>
          <a:prstGeom prst="rect">
            <a:avLst/>
          </a:prstGeom>
        </p:spPr>
      </p:pic>
      <p:sp>
        <p:nvSpPr>
          <p:cNvPr id="4" name="Rectangle 3">
            <a:extLst>
              <a:ext uri="{FF2B5EF4-FFF2-40B4-BE49-F238E27FC236}">
                <a16:creationId xmlns:a16="http://schemas.microsoft.com/office/drawing/2014/main" id="{0E141A19-59AC-65B2-C5E5-CDEB76638C97}"/>
              </a:ext>
            </a:extLst>
          </p:cNvPr>
          <p:cNvSpPr/>
          <p:nvPr/>
        </p:nvSpPr>
        <p:spPr>
          <a:xfrm>
            <a:off x="449965" y="383400"/>
            <a:ext cx="11314800" cy="60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26">
            <a:extLst>
              <a:ext uri="{FF2B5EF4-FFF2-40B4-BE49-F238E27FC236}">
                <a16:creationId xmlns:a16="http://schemas.microsoft.com/office/drawing/2014/main" id="{16B6DC41-D67F-B471-D30D-0F001828D09D}"/>
              </a:ext>
            </a:extLst>
          </p:cNvPr>
          <p:cNvGrpSpPr/>
          <p:nvPr/>
        </p:nvGrpSpPr>
        <p:grpSpPr>
          <a:xfrm>
            <a:off x="10350795" y="6298418"/>
            <a:ext cx="1841205" cy="658368"/>
            <a:chOff x="10350790" y="6199632"/>
            <a:chExt cx="1841205" cy="658368"/>
          </a:xfrm>
        </p:grpSpPr>
        <p:sp>
          <p:nvSpPr>
            <p:cNvPr id="125" name="Round Single Corner Rectangle 27">
              <a:extLst>
                <a:ext uri="{FF2B5EF4-FFF2-40B4-BE49-F238E27FC236}">
                  <a16:creationId xmlns:a16="http://schemas.microsoft.com/office/drawing/2014/main" id="{794F0D0A-D510-6845-0EFA-42B72FA58654}"/>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Neue" panose="02000503000000020004"/>
              </a:endParaRPr>
            </a:p>
          </p:txBody>
        </p:sp>
        <p:pic>
          <p:nvPicPr>
            <p:cNvPr id="126" name="Picture 28" descr="A close up of a sign&#10;&#10;Description automatically generated">
              <a:extLst>
                <a:ext uri="{FF2B5EF4-FFF2-40B4-BE49-F238E27FC236}">
                  <a16:creationId xmlns:a16="http://schemas.microsoft.com/office/drawing/2014/main" id="{6C522829-13ED-02A1-D78C-F80CC65DCC80}"/>
                </a:ext>
              </a:extLst>
            </p:cNvPr>
            <p:cNvPicPr>
              <a:picLocks noChangeAspect="1"/>
            </p:cNvPicPr>
            <p:nvPr userDrawn="1"/>
          </p:nvPicPr>
          <p:blipFill>
            <a:blip r:embed="rId2"/>
            <a:stretch>
              <a:fillRect/>
            </a:stretch>
          </p:blipFill>
          <p:spPr>
            <a:xfrm>
              <a:off x="10468785" y="6370716"/>
              <a:ext cx="1605213" cy="390128"/>
            </a:xfrm>
            <a:prstGeom prst="rect">
              <a:avLst/>
            </a:prstGeom>
          </p:spPr>
        </p:pic>
      </p:grpSp>
      <p:sp>
        <p:nvSpPr>
          <p:cNvPr id="62" name="Google Shape;235;p7">
            <a:extLst>
              <a:ext uri="{FF2B5EF4-FFF2-40B4-BE49-F238E27FC236}">
                <a16:creationId xmlns:a16="http://schemas.microsoft.com/office/drawing/2014/main" id="{690CBD14-2822-F3BB-9E65-F0B9A297F7CA}"/>
              </a:ext>
            </a:extLst>
          </p:cNvPr>
          <p:cNvSpPr txBox="1"/>
          <p:nvPr/>
        </p:nvSpPr>
        <p:spPr>
          <a:xfrm>
            <a:off x="4576431" y="1340921"/>
            <a:ext cx="3039137"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283583"/>
                </a:solidFill>
                <a:latin typeface="Helvetica Neue"/>
                <a:ea typeface="Helvetica Neue"/>
                <a:cs typeface="Helvetica Neue"/>
                <a:sym typeface="Helvetica Neue"/>
              </a:rPr>
              <a:t>Thank you</a:t>
            </a:r>
            <a:endParaRPr lang="en-US" sz="2400"/>
          </a:p>
        </p:txBody>
      </p:sp>
      <p:sp>
        <p:nvSpPr>
          <p:cNvPr id="38" name="Google Shape;235;p7">
            <a:extLst>
              <a:ext uri="{FF2B5EF4-FFF2-40B4-BE49-F238E27FC236}">
                <a16:creationId xmlns:a16="http://schemas.microsoft.com/office/drawing/2014/main" id="{F0760123-5225-5FB5-33E3-32758D8DCC13}"/>
              </a:ext>
            </a:extLst>
          </p:cNvPr>
          <p:cNvSpPr txBox="1"/>
          <p:nvPr/>
        </p:nvSpPr>
        <p:spPr>
          <a:xfrm>
            <a:off x="4247529" y="3311543"/>
            <a:ext cx="371967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83583"/>
                </a:solidFill>
                <a:latin typeface="Helvetica Neue"/>
                <a:ea typeface="Helvetica Neue"/>
                <a:cs typeface="Helvetica Neue"/>
                <a:sym typeface="Helvetica Neue"/>
              </a:rPr>
              <a:t>Please contact us</a:t>
            </a:r>
            <a:endParaRPr lang="en-US" sz="1600"/>
          </a:p>
        </p:txBody>
      </p:sp>
      <p:grpSp>
        <p:nvGrpSpPr>
          <p:cNvPr id="11" name="Groupe 10">
            <a:extLst>
              <a:ext uri="{FF2B5EF4-FFF2-40B4-BE49-F238E27FC236}">
                <a16:creationId xmlns:a16="http://schemas.microsoft.com/office/drawing/2014/main" id="{94DF2151-5C50-5A22-1945-519F6D9C9D34}"/>
              </a:ext>
            </a:extLst>
          </p:cNvPr>
          <p:cNvGrpSpPr/>
          <p:nvPr/>
        </p:nvGrpSpPr>
        <p:grpSpPr>
          <a:xfrm>
            <a:off x="864349" y="4176078"/>
            <a:ext cx="5231650" cy="1756698"/>
            <a:chOff x="914400" y="4261717"/>
            <a:chExt cx="5231650" cy="1756698"/>
          </a:xfrm>
        </p:grpSpPr>
        <p:sp>
          <p:nvSpPr>
            <p:cNvPr id="3" name="Rectangle 2">
              <a:extLst>
                <a:ext uri="{FF2B5EF4-FFF2-40B4-BE49-F238E27FC236}">
                  <a16:creationId xmlns:a16="http://schemas.microsoft.com/office/drawing/2014/main" id="{52A4B09B-5B32-F32A-20C7-D022A0EE603C}"/>
                </a:ext>
              </a:extLst>
            </p:cNvPr>
            <p:cNvSpPr/>
            <p:nvPr/>
          </p:nvSpPr>
          <p:spPr>
            <a:xfrm>
              <a:off x="914400" y="4275088"/>
              <a:ext cx="5023338" cy="1743327"/>
            </a:xfrm>
            <a:prstGeom prst="rect">
              <a:avLst/>
            </a:prstGeom>
            <a:solidFill>
              <a:srgbClr val="F5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8F499848-3C96-C6A6-6917-3B97A24C771C}"/>
                </a:ext>
              </a:extLst>
            </p:cNvPr>
            <p:cNvPicPr>
              <a:picLocks noChangeAspect="1"/>
            </p:cNvPicPr>
            <p:nvPr/>
          </p:nvPicPr>
          <p:blipFill>
            <a:blip r:embed="rId4"/>
            <a:stretch>
              <a:fillRect/>
            </a:stretch>
          </p:blipFill>
          <p:spPr>
            <a:xfrm>
              <a:off x="914400" y="4261717"/>
              <a:ext cx="1114425" cy="1143000"/>
            </a:xfrm>
            <a:prstGeom prst="rect">
              <a:avLst/>
            </a:prstGeom>
          </p:spPr>
        </p:pic>
        <p:sp>
          <p:nvSpPr>
            <p:cNvPr id="8" name="ZoneTexte 7">
              <a:extLst>
                <a:ext uri="{FF2B5EF4-FFF2-40B4-BE49-F238E27FC236}">
                  <a16:creationId xmlns:a16="http://schemas.microsoft.com/office/drawing/2014/main" id="{FC2920A3-9239-42EA-506F-C8B60EF95AD8}"/>
                </a:ext>
              </a:extLst>
            </p:cNvPr>
            <p:cNvSpPr txBox="1"/>
            <p:nvPr/>
          </p:nvSpPr>
          <p:spPr>
            <a:xfrm>
              <a:off x="2426379" y="4270945"/>
              <a:ext cx="3719671" cy="1661993"/>
            </a:xfrm>
            <a:prstGeom prst="rect">
              <a:avLst/>
            </a:prstGeom>
            <a:noFill/>
          </p:spPr>
          <p:txBody>
            <a:bodyPr wrap="square" lIns="91440" tIns="45720" rIns="91440" bIns="45720" rtlCol="0" anchor="t">
              <a:spAutoFit/>
            </a:bodyPr>
            <a:lstStyle/>
            <a:p>
              <a:r>
                <a:rPr lang="en-US" sz="2000" b="1" dirty="0"/>
                <a:t>Svitlana </a:t>
              </a:r>
              <a:r>
                <a:rPr lang="en-US" sz="2000" b="1" dirty="0" err="1"/>
                <a:t>Mikhalyeva</a:t>
              </a:r>
            </a:p>
            <a:p>
              <a:r>
                <a:rPr lang="en-US" sz="1600" dirty="0"/>
                <a:t>Coordinator One Planet Sustainable Tourism </a:t>
              </a:r>
              <a:r>
                <a:rPr lang="en-US" sz="1600" dirty="0" err="1"/>
                <a:t>Programme</a:t>
              </a:r>
              <a:endParaRPr lang="en-US" sz="1600" dirty="0"/>
            </a:p>
            <a:p>
              <a:r>
                <a:rPr lang="en-US" sz="1600" dirty="0">
                  <a:hlinkClick r:id="rId5">
                    <a:extLst>
                      <a:ext uri="{A12FA001-AC4F-418D-AE19-62706E023703}">
                        <ahyp:hlinkClr xmlns:ahyp="http://schemas.microsoft.com/office/drawing/2018/hyperlinkcolor" val="tx"/>
                      </a:ext>
                    </a:extLst>
                  </a:hlinkClick>
                </a:rPr>
                <a:t>United Nations Environment Programme </a:t>
              </a:r>
              <a:r>
                <a:rPr lang="en-US" sz="1600" dirty="0"/>
                <a:t>(UNEP)</a:t>
              </a:r>
              <a:endParaRPr lang="en-US" sz="1600" dirty="0">
                <a:cs typeface="Calibri"/>
              </a:endParaRPr>
            </a:p>
            <a:p>
              <a:r>
                <a:rPr lang="en-US" sz="1600" dirty="0"/>
                <a:t>France</a:t>
              </a:r>
              <a:endParaRPr lang="en-US" sz="1600" dirty="0">
                <a:cs typeface="Calibri"/>
              </a:endParaRPr>
            </a:p>
          </p:txBody>
        </p:sp>
        <p:pic>
          <p:nvPicPr>
            <p:cNvPr id="10" name="Image 9">
              <a:extLst>
                <a:ext uri="{FF2B5EF4-FFF2-40B4-BE49-F238E27FC236}">
                  <a16:creationId xmlns:a16="http://schemas.microsoft.com/office/drawing/2014/main" id="{7C3FCE2B-95AD-40B7-05FF-573F004636FD}"/>
                </a:ext>
              </a:extLst>
            </p:cNvPr>
            <p:cNvPicPr>
              <a:picLocks noChangeAspect="1"/>
            </p:cNvPicPr>
            <p:nvPr/>
          </p:nvPicPr>
          <p:blipFill rotWithShape="1">
            <a:blip r:embed="rId6"/>
            <a:srcRect t="36081" b="32848"/>
            <a:stretch/>
          </p:blipFill>
          <p:spPr>
            <a:xfrm>
              <a:off x="1948154" y="5052868"/>
              <a:ext cx="569051" cy="488818"/>
            </a:xfrm>
            <a:prstGeom prst="rect">
              <a:avLst/>
            </a:prstGeom>
          </p:spPr>
        </p:pic>
        <p:pic>
          <p:nvPicPr>
            <p:cNvPr id="42" name="Image 41">
              <a:extLst>
                <a:ext uri="{FF2B5EF4-FFF2-40B4-BE49-F238E27FC236}">
                  <a16:creationId xmlns:a16="http://schemas.microsoft.com/office/drawing/2014/main" id="{C90EB7D5-63BE-8DF1-081B-4FC1E81EBC20}"/>
                </a:ext>
              </a:extLst>
            </p:cNvPr>
            <p:cNvPicPr>
              <a:picLocks noChangeAspect="1"/>
            </p:cNvPicPr>
            <p:nvPr/>
          </p:nvPicPr>
          <p:blipFill rotWithShape="1">
            <a:blip r:embed="rId6"/>
            <a:srcRect t="67218"/>
            <a:stretch/>
          </p:blipFill>
          <p:spPr>
            <a:xfrm>
              <a:off x="1948154" y="5490361"/>
              <a:ext cx="569052" cy="515738"/>
            </a:xfrm>
            <a:prstGeom prst="rect">
              <a:avLst/>
            </a:prstGeom>
          </p:spPr>
        </p:pic>
        <p:pic>
          <p:nvPicPr>
            <p:cNvPr id="43" name="Image 42">
              <a:extLst>
                <a:ext uri="{FF2B5EF4-FFF2-40B4-BE49-F238E27FC236}">
                  <a16:creationId xmlns:a16="http://schemas.microsoft.com/office/drawing/2014/main" id="{F33D7AE0-7917-F27F-030C-BA8593AD9383}"/>
                </a:ext>
              </a:extLst>
            </p:cNvPr>
            <p:cNvPicPr>
              <a:picLocks noChangeAspect="1"/>
            </p:cNvPicPr>
            <p:nvPr/>
          </p:nvPicPr>
          <p:blipFill rotWithShape="1">
            <a:blip r:embed="rId6"/>
            <a:srcRect b="63570"/>
            <a:stretch/>
          </p:blipFill>
          <p:spPr>
            <a:xfrm>
              <a:off x="1948154" y="4493268"/>
              <a:ext cx="558897" cy="562916"/>
            </a:xfrm>
            <a:prstGeom prst="rect">
              <a:avLst/>
            </a:prstGeom>
          </p:spPr>
        </p:pic>
      </p:grpSp>
      <p:grpSp>
        <p:nvGrpSpPr>
          <p:cNvPr id="45" name="Groupe 44">
            <a:extLst>
              <a:ext uri="{FF2B5EF4-FFF2-40B4-BE49-F238E27FC236}">
                <a16:creationId xmlns:a16="http://schemas.microsoft.com/office/drawing/2014/main" id="{100222E8-E616-87C7-2251-F20071A09899}"/>
              </a:ext>
            </a:extLst>
          </p:cNvPr>
          <p:cNvGrpSpPr/>
          <p:nvPr/>
        </p:nvGrpSpPr>
        <p:grpSpPr>
          <a:xfrm>
            <a:off x="6224583" y="4176078"/>
            <a:ext cx="5261331" cy="1848510"/>
            <a:chOff x="884719" y="4169905"/>
            <a:chExt cx="5261331" cy="1848510"/>
          </a:xfrm>
        </p:grpSpPr>
        <p:sp>
          <p:nvSpPr>
            <p:cNvPr id="46" name="Rectangle 45">
              <a:extLst>
                <a:ext uri="{FF2B5EF4-FFF2-40B4-BE49-F238E27FC236}">
                  <a16:creationId xmlns:a16="http://schemas.microsoft.com/office/drawing/2014/main" id="{F6D6A397-EEDF-D734-6C05-24065A8A506A}"/>
                </a:ext>
              </a:extLst>
            </p:cNvPr>
            <p:cNvSpPr/>
            <p:nvPr/>
          </p:nvSpPr>
          <p:spPr>
            <a:xfrm>
              <a:off x="914400" y="4275088"/>
              <a:ext cx="5023338" cy="1743327"/>
            </a:xfrm>
            <a:prstGeom prst="rect">
              <a:avLst/>
            </a:prstGeom>
            <a:solidFill>
              <a:srgbClr val="F5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Image 46">
              <a:extLst>
                <a:ext uri="{FF2B5EF4-FFF2-40B4-BE49-F238E27FC236}">
                  <a16:creationId xmlns:a16="http://schemas.microsoft.com/office/drawing/2014/main" id="{70D6E272-9553-599F-802A-B7344B091A08}"/>
                </a:ext>
              </a:extLst>
            </p:cNvPr>
            <p:cNvPicPr>
              <a:picLocks noChangeAspect="1"/>
            </p:cNvPicPr>
            <p:nvPr/>
          </p:nvPicPr>
          <p:blipFill>
            <a:blip r:embed="rId4"/>
            <a:stretch>
              <a:fillRect/>
            </a:stretch>
          </p:blipFill>
          <p:spPr>
            <a:xfrm>
              <a:off x="884719" y="4169905"/>
              <a:ext cx="1114425" cy="1143000"/>
            </a:xfrm>
            <a:prstGeom prst="rect">
              <a:avLst/>
            </a:prstGeom>
          </p:spPr>
        </p:pic>
        <p:sp>
          <p:nvSpPr>
            <p:cNvPr id="48" name="ZoneTexte 47">
              <a:extLst>
                <a:ext uri="{FF2B5EF4-FFF2-40B4-BE49-F238E27FC236}">
                  <a16:creationId xmlns:a16="http://schemas.microsoft.com/office/drawing/2014/main" id="{9871C613-0C7F-6302-4461-3B2B1CCA7322}"/>
                </a:ext>
              </a:extLst>
            </p:cNvPr>
            <p:cNvSpPr txBox="1"/>
            <p:nvPr/>
          </p:nvSpPr>
          <p:spPr>
            <a:xfrm>
              <a:off x="2426379" y="4270945"/>
              <a:ext cx="3719671" cy="1631216"/>
            </a:xfrm>
            <a:prstGeom prst="rect">
              <a:avLst/>
            </a:prstGeom>
            <a:noFill/>
          </p:spPr>
          <p:txBody>
            <a:bodyPr wrap="square" rtlCol="0">
              <a:spAutoFit/>
            </a:bodyPr>
            <a:lstStyle/>
            <a:p>
              <a:r>
                <a:rPr lang="en-US" sz="2000" b="1"/>
                <a:t>Virginia Fernandez-Trapa</a:t>
              </a:r>
            </a:p>
            <a:p>
              <a:r>
                <a:rPr lang="en-US" sz="1600" err="1"/>
                <a:t>Programme</a:t>
              </a:r>
              <a:r>
                <a:rPr lang="en-US" sz="1600"/>
                <a:t> Officer/ Sustainable Development of Tourism</a:t>
              </a:r>
            </a:p>
            <a:p>
              <a:r>
                <a:rPr lang="en-US" sz="1600">
                  <a:hlinkClick r:id="rId7">
                    <a:extLst>
                      <a:ext uri="{A12FA001-AC4F-418D-AE19-62706E023703}">
                        <ahyp:hlinkClr xmlns:ahyp="http://schemas.microsoft.com/office/drawing/2018/hyperlinkcolor" val="tx"/>
                      </a:ext>
                    </a:extLst>
                  </a:hlinkClick>
                </a:rPr>
                <a:t>World Tourism Organization (UNWTO)</a:t>
              </a:r>
              <a:endParaRPr lang="en-US" sz="1600"/>
            </a:p>
            <a:p>
              <a:endParaRPr lang="en-US" sz="1600"/>
            </a:p>
            <a:p>
              <a:r>
                <a:rPr lang="en-US" sz="1600"/>
                <a:t>Spain</a:t>
              </a:r>
            </a:p>
          </p:txBody>
        </p:sp>
        <p:pic>
          <p:nvPicPr>
            <p:cNvPr id="49" name="Image 48">
              <a:extLst>
                <a:ext uri="{FF2B5EF4-FFF2-40B4-BE49-F238E27FC236}">
                  <a16:creationId xmlns:a16="http://schemas.microsoft.com/office/drawing/2014/main" id="{8CB0DA3E-C741-09C7-14A3-163FDAB66778}"/>
                </a:ext>
              </a:extLst>
            </p:cNvPr>
            <p:cNvPicPr>
              <a:picLocks noChangeAspect="1"/>
            </p:cNvPicPr>
            <p:nvPr/>
          </p:nvPicPr>
          <p:blipFill rotWithShape="1">
            <a:blip r:embed="rId6"/>
            <a:srcRect t="36081" b="32848"/>
            <a:stretch/>
          </p:blipFill>
          <p:spPr>
            <a:xfrm>
              <a:off x="1948154" y="5052868"/>
              <a:ext cx="569051" cy="488818"/>
            </a:xfrm>
            <a:prstGeom prst="rect">
              <a:avLst/>
            </a:prstGeom>
          </p:spPr>
        </p:pic>
        <p:pic>
          <p:nvPicPr>
            <p:cNvPr id="50" name="Image 49">
              <a:extLst>
                <a:ext uri="{FF2B5EF4-FFF2-40B4-BE49-F238E27FC236}">
                  <a16:creationId xmlns:a16="http://schemas.microsoft.com/office/drawing/2014/main" id="{2A02D6E3-419A-A68D-41C7-B6525E251DB0}"/>
                </a:ext>
              </a:extLst>
            </p:cNvPr>
            <p:cNvPicPr>
              <a:picLocks noChangeAspect="1"/>
            </p:cNvPicPr>
            <p:nvPr/>
          </p:nvPicPr>
          <p:blipFill rotWithShape="1">
            <a:blip r:embed="rId6"/>
            <a:srcRect t="67218"/>
            <a:stretch/>
          </p:blipFill>
          <p:spPr>
            <a:xfrm>
              <a:off x="1948154" y="5490361"/>
              <a:ext cx="569052" cy="515738"/>
            </a:xfrm>
            <a:prstGeom prst="rect">
              <a:avLst/>
            </a:prstGeom>
          </p:spPr>
        </p:pic>
        <p:pic>
          <p:nvPicPr>
            <p:cNvPr id="51" name="Image 50">
              <a:extLst>
                <a:ext uri="{FF2B5EF4-FFF2-40B4-BE49-F238E27FC236}">
                  <a16:creationId xmlns:a16="http://schemas.microsoft.com/office/drawing/2014/main" id="{F9AF45AC-B00C-6166-247C-7C953C23B494}"/>
                </a:ext>
              </a:extLst>
            </p:cNvPr>
            <p:cNvPicPr>
              <a:picLocks noChangeAspect="1"/>
            </p:cNvPicPr>
            <p:nvPr/>
          </p:nvPicPr>
          <p:blipFill rotWithShape="1">
            <a:blip r:embed="rId6"/>
            <a:srcRect b="63570"/>
            <a:stretch/>
          </p:blipFill>
          <p:spPr>
            <a:xfrm>
              <a:off x="1948154" y="4493268"/>
              <a:ext cx="558897" cy="562916"/>
            </a:xfrm>
            <a:prstGeom prst="rect">
              <a:avLst/>
            </a:prstGeom>
          </p:spPr>
        </p:pic>
      </p:grpSp>
      <p:pic>
        <p:nvPicPr>
          <p:cNvPr id="26" name="Imagen 2" descr="Logotipo&#10;&#10;Descripción generada automáticamente">
            <a:extLst>
              <a:ext uri="{FF2B5EF4-FFF2-40B4-BE49-F238E27FC236}">
                <a16:creationId xmlns:a16="http://schemas.microsoft.com/office/drawing/2014/main" id="{1389AC42-F069-AA4C-B8CE-04AB302F5D6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8118" y="5201989"/>
            <a:ext cx="1073889" cy="822599"/>
          </a:xfrm>
          <a:prstGeom prst="rect">
            <a:avLst/>
          </a:prstGeom>
        </p:spPr>
      </p:pic>
      <p:pic>
        <p:nvPicPr>
          <p:cNvPr id="27" name="Picture 5">
            <a:extLst>
              <a:ext uri="{FF2B5EF4-FFF2-40B4-BE49-F238E27FC236}">
                <a16:creationId xmlns:a16="http://schemas.microsoft.com/office/drawing/2014/main" id="{9DF686B2-D424-A23D-C765-AF74AE1EABE1}"/>
              </a:ext>
            </a:extLst>
          </p:cNvPr>
          <p:cNvPicPr/>
          <p:nvPr/>
        </p:nvPicPr>
        <p:blipFill>
          <a:blip r:embed="rId9" cstate="email">
            <a:extLst>
              <a:ext uri="{28A0092B-C50C-407E-A947-70E740481C1C}">
                <a14:useLocalDpi xmlns:a14="http://schemas.microsoft.com/office/drawing/2010/main"/>
              </a:ext>
            </a:extLst>
          </a:blip>
          <a:stretch>
            <a:fillRect/>
          </a:stretch>
        </p:blipFill>
        <p:spPr>
          <a:xfrm>
            <a:off x="6368307" y="5280537"/>
            <a:ext cx="926912" cy="756663"/>
          </a:xfrm>
          <a:prstGeom prst="rect">
            <a:avLst/>
          </a:prstGeom>
        </p:spPr>
      </p:pic>
    </p:spTree>
    <p:extLst>
      <p:ext uri="{BB962C8B-B14F-4D97-AF65-F5344CB8AC3E}">
        <p14:creationId xmlns:p14="http://schemas.microsoft.com/office/powerpoint/2010/main" val="3654635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7479333" y="2863275"/>
            <a:ext cx="4427984" cy="730969"/>
          </a:xfrm>
          <a:prstGeom prst="rect">
            <a:avLst/>
          </a:prstGeom>
          <a:noFill/>
        </p:spPr>
        <p:txBody>
          <a:bodyPr wrap="square" rtlCol="0">
            <a:spAutoFit/>
          </a:bodyPr>
          <a:lstStyle/>
          <a:p>
            <a:pPr>
              <a:spcAft>
                <a:spcPts val="300"/>
              </a:spcAft>
            </a:pPr>
            <a:r>
              <a:rPr lang="en-US" b="1">
                <a:solidFill>
                  <a:schemeClr val="bg1"/>
                </a:solidFill>
                <a:latin typeface="Arial Narrow" pitchFamily="34" charset="0"/>
              </a:rPr>
              <a:t>THE PROGRAMMES AND THE STRATEGY:</a:t>
            </a:r>
          </a:p>
          <a:p>
            <a:r>
              <a:rPr lang="en-US" sz="2100" b="1">
                <a:solidFill>
                  <a:schemeClr val="bg1"/>
                </a:solidFill>
                <a:latin typeface="Arial Narrow" pitchFamily="34" charset="0"/>
              </a:rPr>
              <a:t>SUSTAINABLE TOURISM PROGRAMME </a:t>
            </a:r>
            <a:endParaRPr lang="en-US" sz="2000" b="1">
              <a:solidFill>
                <a:schemeClr val="bg1"/>
              </a:solidFill>
              <a:latin typeface="Arial Narrow" pitchFamily="34" charset="0"/>
            </a:endParaRPr>
          </a:p>
        </p:txBody>
      </p:sp>
      <p:sp>
        <p:nvSpPr>
          <p:cNvPr id="8" name="ZoneTexte 7"/>
          <p:cNvSpPr txBox="1"/>
          <p:nvPr/>
        </p:nvSpPr>
        <p:spPr>
          <a:xfrm>
            <a:off x="7479333" y="2082076"/>
            <a:ext cx="4427984" cy="684803"/>
          </a:xfrm>
          <a:prstGeom prst="rect">
            <a:avLst/>
          </a:prstGeom>
          <a:noFill/>
        </p:spPr>
        <p:txBody>
          <a:bodyPr wrap="square" rtlCol="0">
            <a:spAutoFit/>
          </a:bodyPr>
          <a:lstStyle/>
          <a:p>
            <a:pPr>
              <a:spcAft>
                <a:spcPts val="300"/>
              </a:spcAft>
            </a:pPr>
            <a:r>
              <a:rPr lang="en-US">
                <a:solidFill>
                  <a:schemeClr val="bg1"/>
                </a:solidFill>
                <a:latin typeface="Arial Narrow" pitchFamily="34" charset="0"/>
              </a:rPr>
              <a:t>One Planet Network</a:t>
            </a:r>
          </a:p>
          <a:p>
            <a:pPr>
              <a:spcAft>
                <a:spcPts val="300"/>
              </a:spcAft>
            </a:pPr>
            <a:r>
              <a:rPr lang="en-US">
                <a:solidFill>
                  <a:schemeClr val="bg1"/>
                </a:solidFill>
                <a:latin typeface="Arial Narrow" pitchFamily="34" charset="0"/>
              </a:rPr>
              <a:t>Executive Meeting – 30 and 31 May 2018</a:t>
            </a:r>
          </a:p>
        </p:txBody>
      </p:sp>
      <p:sp>
        <p:nvSpPr>
          <p:cNvPr id="3" name="TextBox 2"/>
          <p:cNvSpPr txBox="1"/>
          <p:nvPr/>
        </p:nvSpPr>
        <p:spPr>
          <a:xfrm>
            <a:off x="4317167" y="79538"/>
            <a:ext cx="7874833" cy="6740307"/>
          </a:xfrm>
          <a:prstGeom prst="rect">
            <a:avLst/>
          </a:prstGeom>
          <a:solidFill>
            <a:schemeClr val="bg1"/>
          </a:solidFill>
        </p:spPr>
        <p:txBody>
          <a:bodyPr wrap="square" rtlCol="0">
            <a:spAutoFit/>
          </a:bodyPr>
          <a:lstStyle/>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p:txBody>
      </p:sp>
      <p:pic>
        <p:nvPicPr>
          <p:cNvPr id="9" name="Imagen 8" descr="Logotipo&#10;&#10;Descripción generada automáticamente">
            <a:extLst>
              <a:ext uri="{FF2B5EF4-FFF2-40B4-BE49-F238E27FC236}">
                <a16:creationId xmlns:a16="http://schemas.microsoft.com/office/drawing/2014/main" id="{E89FBF7A-6B65-4805-8A20-DC5DD88364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2244" y="265499"/>
            <a:ext cx="4729685" cy="1149493"/>
          </a:xfrm>
          <a:prstGeom prst="rect">
            <a:avLst/>
          </a:prstGeom>
        </p:spPr>
      </p:pic>
      <p:pic>
        <p:nvPicPr>
          <p:cNvPr id="2050" name="Picture 2" descr="Global Tourism Plastics Initiative – Tourism for SDGs">
            <a:extLst>
              <a:ext uri="{FF2B5EF4-FFF2-40B4-BE49-F238E27FC236}">
                <a16:creationId xmlns:a16="http://schemas.microsoft.com/office/drawing/2014/main" id="{8AB71A20-1454-42D0-CDB8-3F37E61610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00" t="17476" r="71154" b="17332"/>
          <a:stretch/>
        </p:blipFill>
        <p:spPr bwMode="auto">
          <a:xfrm>
            <a:off x="4561814" y="2099096"/>
            <a:ext cx="3334043" cy="317929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5DE97D87-B1CF-A6D0-132A-0490A3003557}"/>
              </a:ext>
            </a:extLst>
          </p:cNvPr>
          <p:cNvSpPr txBox="1"/>
          <p:nvPr/>
        </p:nvSpPr>
        <p:spPr>
          <a:xfrm>
            <a:off x="5486185" y="3350201"/>
            <a:ext cx="1485299" cy="523220"/>
          </a:xfrm>
          <a:prstGeom prst="rect">
            <a:avLst/>
          </a:prstGeom>
          <a:noFill/>
        </p:spPr>
        <p:txBody>
          <a:bodyPr wrap="square" rtlCol="0">
            <a:spAutoFit/>
          </a:bodyPr>
          <a:lstStyle/>
          <a:p>
            <a:r>
              <a:rPr lang="en-US" sz="2800" b="1">
                <a:solidFill>
                  <a:srgbClr val="283583"/>
                </a:solidFill>
                <a:latin typeface="Helvetica Neue"/>
                <a:ea typeface="Helvetica Neue"/>
                <a:cs typeface="Helvetica Neue"/>
              </a:rPr>
              <a:t>Join us</a:t>
            </a:r>
          </a:p>
        </p:txBody>
      </p:sp>
      <p:pic>
        <p:nvPicPr>
          <p:cNvPr id="2052" name="Picture 4" descr="Global Tourism Plastics Initiative – Tourism for SDGs">
            <a:extLst>
              <a:ext uri="{FF2B5EF4-FFF2-40B4-BE49-F238E27FC236}">
                <a16:creationId xmlns:a16="http://schemas.microsoft.com/office/drawing/2014/main" id="{A2FD4AE5-376D-1334-72A8-3A3B8D6281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500" t="25265" b="25120"/>
          <a:stretch/>
        </p:blipFill>
        <p:spPr bwMode="auto">
          <a:xfrm>
            <a:off x="7913757" y="3034955"/>
            <a:ext cx="4135902" cy="114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97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6">
            <a:extLst>
              <a:ext uri="{FF2B5EF4-FFF2-40B4-BE49-F238E27FC236}">
                <a16:creationId xmlns:a16="http://schemas.microsoft.com/office/drawing/2014/main" id="{69113BD4-388A-F726-60FE-E5719D25DD0A}"/>
              </a:ext>
            </a:extLst>
          </p:cNvPr>
          <p:cNvGrpSpPr/>
          <p:nvPr/>
        </p:nvGrpSpPr>
        <p:grpSpPr>
          <a:xfrm>
            <a:off x="10365304" y="6199632"/>
            <a:ext cx="1841205" cy="658368"/>
            <a:chOff x="10350790" y="6199632"/>
            <a:chExt cx="1841205" cy="658368"/>
          </a:xfrm>
        </p:grpSpPr>
        <p:sp>
          <p:nvSpPr>
            <p:cNvPr id="23" name="Round Single Corner Rectangle 27">
              <a:extLst>
                <a:ext uri="{FF2B5EF4-FFF2-40B4-BE49-F238E27FC236}">
                  <a16:creationId xmlns:a16="http://schemas.microsoft.com/office/drawing/2014/main" id="{AA9E86B8-52FE-624D-CECD-049BD9CAF988}"/>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8" descr="A close up of a sign&#10;&#10;Description automatically generated">
              <a:extLst>
                <a:ext uri="{FF2B5EF4-FFF2-40B4-BE49-F238E27FC236}">
                  <a16:creationId xmlns:a16="http://schemas.microsoft.com/office/drawing/2014/main" id="{7EC0E5B4-805D-BEA2-4089-B1876EB3E25B}"/>
                </a:ext>
              </a:extLst>
            </p:cNvPr>
            <p:cNvPicPr>
              <a:picLocks noChangeAspect="1"/>
            </p:cNvPicPr>
            <p:nvPr userDrawn="1"/>
          </p:nvPicPr>
          <p:blipFill>
            <a:blip r:embed="rId3"/>
            <a:stretch>
              <a:fillRect/>
            </a:stretch>
          </p:blipFill>
          <p:spPr>
            <a:xfrm>
              <a:off x="10468785" y="6370716"/>
              <a:ext cx="1605213" cy="390128"/>
            </a:xfrm>
            <a:prstGeom prst="rect">
              <a:avLst/>
            </a:prstGeom>
          </p:spPr>
        </p:pic>
      </p:grpSp>
      <p:pic>
        <p:nvPicPr>
          <p:cNvPr id="6" name="Image 5">
            <a:extLst>
              <a:ext uri="{FF2B5EF4-FFF2-40B4-BE49-F238E27FC236}">
                <a16:creationId xmlns:a16="http://schemas.microsoft.com/office/drawing/2014/main" id="{57271C66-3566-11FF-9454-D5B0EBCE29EC}"/>
              </a:ext>
            </a:extLst>
          </p:cNvPr>
          <p:cNvPicPr>
            <a:picLocks noChangeAspect="1"/>
          </p:cNvPicPr>
          <p:nvPr/>
        </p:nvPicPr>
        <p:blipFill>
          <a:blip r:embed="rId4"/>
          <a:stretch>
            <a:fillRect/>
          </a:stretch>
        </p:blipFill>
        <p:spPr>
          <a:xfrm>
            <a:off x="0" y="0"/>
            <a:ext cx="12206514" cy="6981371"/>
          </a:xfrm>
          <a:prstGeom prst="rect">
            <a:avLst/>
          </a:prstGeom>
        </p:spPr>
      </p:pic>
      <p:sp>
        <p:nvSpPr>
          <p:cNvPr id="4" name="Rectangle 3">
            <a:extLst>
              <a:ext uri="{FF2B5EF4-FFF2-40B4-BE49-F238E27FC236}">
                <a16:creationId xmlns:a16="http://schemas.microsoft.com/office/drawing/2014/main" id="{0E141A19-59AC-65B2-C5E5-CDEB76638C97}"/>
              </a:ext>
            </a:extLst>
          </p:cNvPr>
          <p:cNvSpPr/>
          <p:nvPr/>
        </p:nvSpPr>
        <p:spPr>
          <a:xfrm>
            <a:off x="449965" y="383400"/>
            <a:ext cx="11314800" cy="60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26">
            <a:extLst>
              <a:ext uri="{FF2B5EF4-FFF2-40B4-BE49-F238E27FC236}">
                <a16:creationId xmlns:a16="http://schemas.microsoft.com/office/drawing/2014/main" id="{16B6DC41-D67F-B471-D30D-0F001828D09D}"/>
              </a:ext>
            </a:extLst>
          </p:cNvPr>
          <p:cNvGrpSpPr/>
          <p:nvPr/>
        </p:nvGrpSpPr>
        <p:grpSpPr>
          <a:xfrm>
            <a:off x="10350795" y="6298418"/>
            <a:ext cx="1841205" cy="658368"/>
            <a:chOff x="10350790" y="6199632"/>
            <a:chExt cx="1841205" cy="658368"/>
          </a:xfrm>
        </p:grpSpPr>
        <p:sp>
          <p:nvSpPr>
            <p:cNvPr id="125" name="Round Single Corner Rectangle 27">
              <a:extLst>
                <a:ext uri="{FF2B5EF4-FFF2-40B4-BE49-F238E27FC236}">
                  <a16:creationId xmlns:a16="http://schemas.microsoft.com/office/drawing/2014/main" id="{794F0D0A-D510-6845-0EFA-42B72FA58654}"/>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28" descr="A close up of a sign&#10;&#10;Description automatically generated">
              <a:extLst>
                <a:ext uri="{FF2B5EF4-FFF2-40B4-BE49-F238E27FC236}">
                  <a16:creationId xmlns:a16="http://schemas.microsoft.com/office/drawing/2014/main" id="{6C522829-13ED-02A1-D78C-F80CC65DCC80}"/>
                </a:ext>
              </a:extLst>
            </p:cNvPr>
            <p:cNvPicPr>
              <a:picLocks noChangeAspect="1"/>
            </p:cNvPicPr>
            <p:nvPr userDrawn="1"/>
          </p:nvPicPr>
          <p:blipFill>
            <a:blip r:embed="rId3"/>
            <a:stretch>
              <a:fillRect/>
            </a:stretch>
          </p:blipFill>
          <p:spPr>
            <a:xfrm>
              <a:off x="10468785" y="6370716"/>
              <a:ext cx="1605213" cy="390128"/>
            </a:xfrm>
            <a:prstGeom prst="rect">
              <a:avLst/>
            </a:prstGeom>
          </p:spPr>
        </p:pic>
      </p:grpSp>
      <p:sp>
        <p:nvSpPr>
          <p:cNvPr id="15" name="Google Shape;235;p7">
            <a:extLst>
              <a:ext uri="{FF2B5EF4-FFF2-40B4-BE49-F238E27FC236}">
                <a16:creationId xmlns:a16="http://schemas.microsoft.com/office/drawing/2014/main" id="{E4325DC3-E6D6-B287-7924-A6C17246ABED}"/>
              </a:ext>
            </a:extLst>
          </p:cNvPr>
          <p:cNvSpPr txBox="1"/>
          <p:nvPr/>
        </p:nvSpPr>
        <p:spPr>
          <a:xfrm>
            <a:off x="427235" y="326770"/>
            <a:ext cx="1148859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83583"/>
                </a:solidFill>
                <a:latin typeface="Helvetica Neue"/>
                <a:ea typeface="Helvetica Neue"/>
                <a:cs typeface="Helvetica Neue"/>
                <a:sym typeface="Helvetica Neue"/>
              </a:rPr>
              <a:t>Why an initiative on plastic pollution for the tourism sector? </a:t>
            </a:r>
            <a:endParaRPr lang="en-US" sz="1400"/>
          </a:p>
        </p:txBody>
      </p:sp>
      <p:cxnSp>
        <p:nvCxnSpPr>
          <p:cNvPr id="16" name="Google Shape;236;p7">
            <a:extLst>
              <a:ext uri="{FF2B5EF4-FFF2-40B4-BE49-F238E27FC236}">
                <a16:creationId xmlns:a16="http://schemas.microsoft.com/office/drawing/2014/main" id="{D4D547B9-E66E-3F5D-9C89-B785E60B5A38}"/>
              </a:ext>
            </a:extLst>
          </p:cNvPr>
          <p:cNvCxnSpPr/>
          <p:nvPr/>
        </p:nvCxnSpPr>
        <p:spPr>
          <a:xfrm>
            <a:off x="501059" y="973101"/>
            <a:ext cx="1431235" cy="0"/>
          </a:xfrm>
          <a:prstGeom prst="straightConnector1">
            <a:avLst/>
          </a:prstGeom>
          <a:noFill/>
          <a:ln w="76200" cap="flat" cmpd="sng">
            <a:solidFill>
              <a:srgbClr val="E50051"/>
            </a:solidFill>
            <a:prstDash val="solid"/>
            <a:miter lim="800000"/>
            <a:headEnd type="none" w="sm" len="sm"/>
            <a:tailEnd type="none" w="sm" len="sm"/>
          </a:ln>
        </p:spPr>
      </p:cxnSp>
      <p:sp>
        <p:nvSpPr>
          <p:cNvPr id="12" name="Google Shape;231;p7">
            <a:extLst>
              <a:ext uri="{FF2B5EF4-FFF2-40B4-BE49-F238E27FC236}">
                <a16:creationId xmlns:a16="http://schemas.microsoft.com/office/drawing/2014/main" id="{B7CF32D6-CDCC-F84A-6287-3B9DC8E1886F}"/>
              </a:ext>
            </a:extLst>
          </p:cNvPr>
          <p:cNvSpPr/>
          <p:nvPr/>
        </p:nvSpPr>
        <p:spPr>
          <a:xfrm>
            <a:off x="2038891" y="1035230"/>
            <a:ext cx="1080000" cy="1080000"/>
          </a:xfrm>
          <a:prstGeom prst="ellipse">
            <a:avLst/>
          </a:prstGeom>
          <a:noFill/>
          <a:ln w="76200" cap="flat" cmpd="sng">
            <a:solidFill>
              <a:schemeClr val="tx2">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 name="Image 12">
            <a:extLst>
              <a:ext uri="{FF2B5EF4-FFF2-40B4-BE49-F238E27FC236}">
                <a16:creationId xmlns:a16="http://schemas.microsoft.com/office/drawing/2014/main" id="{7A04D1AD-F1B7-BE66-F061-279174F2BB02}"/>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111640" y="1138645"/>
            <a:ext cx="879858" cy="879858"/>
          </a:xfrm>
          <a:prstGeom prst="rect">
            <a:avLst/>
          </a:prstGeom>
          <a:ln>
            <a:noFill/>
          </a:ln>
        </p:spPr>
      </p:pic>
      <p:sp>
        <p:nvSpPr>
          <p:cNvPr id="14" name="Rectangle 13">
            <a:extLst>
              <a:ext uri="{FF2B5EF4-FFF2-40B4-BE49-F238E27FC236}">
                <a16:creationId xmlns:a16="http://schemas.microsoft.com/office/drawing/2014/main" id="{9731A06C-1096-D700-A5BF-F506276DE28D}"/>
              </a:ext>
            </a:extLst>
          </p:cNvPr>
          <p:cNvSpPr/>
          <p:nvPr/>
        </p:nvSpPr>
        <p:spPr>
          <a:xfrm>
            <a:off x="1536951" y="3058296"/>
            <a:ext cx="2081629" cy="237961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oneTexte 16">
            <a:extLst>
              <a:ext uri="{FF2B5EF4-FFF2-40B4-BE49-F238E27FC236}">
                <a16:creationId xmlns:a16="http://schemas.microsoft.com/office/drawing/2014/main" id="{C690CFE2-9BC4-E5F9-8012-CD61B7D602BC}"/>
              </a:ext>
            </a:extLst>
          </p:cNvPr>
          <p:cNvSpPr txBox="1"/>
          <p:nvPr/>
        </p:nvSpPr>
        <p:spPr>
          <a:xfrm>
            <a:off x="1483630" y="3217983"/>
            <a:ext cx="2188269" cy="2031325"/>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800" i="0" u="none" strike="noStrike" cap="none">
                <a:solidFill>
                  <a:schemeClr val="bg1">
                    <a:lumMod val="50000"/>
                  </a:schemeClr>
                </a:solidFill>
                <a:latin typeface="Poppins SemiBold"/>
                <a:ea typeface="Poppins SemiBold"/>
                <a:cs typeface="Poppins SemiBold"/>
                <a:sym typeface="Poppins SemiBold"/>
              </a:rPr>
              <a:t>Much of the plastic used in tourism is made to be thrown away and often can’t be recycled</a:t>
            </a:r>
          </a:p>
        </p:txBody>
      </p:sp>
      <p:sp>
        <p:nvSpPr>
          <p:cNvPr id="18" name="Google Shape;231;p7">
            <a:extLst>
              <a:ext uri="{FF2B5EF4-FFF2-40B4-BE49-F238E27FC236}">
                <a16:creationId xmlns:a16="http://schemas.microsoft.com/office/drawing/2014/main" id="{EF8265CC-8568-601C-93BD-3F71BD0E5CDB}"/>
              </a:ext>
            </a:extLst>
          </p:cNvPr>
          <p:cNvSpPr/>
          <p:nvPr/>
        </p:nvSpPr>
        <p:spPr>
          <a:xfrm>
            <a:off x="4371784" y="1035230"/>
            <a:ext cx="1080000" cy="1080000"/>
          </a:xfrm>
          <a:prstGeom prst="ellipse">
            <a:avLst/>
          </a:prstGeom>
          <a:noFill/>
          <a:ln w="76200" cap="flat" cmpd="sng">
            <a:solidFill>
              <a:schemeClr val="tx2">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C96CE21-6D86-1D02-CA2D-819D3D734619}"/>
              </a:ext>
            </a:extLst>
          </p:cNvPr>
          <p:cNvSpPr/>
          <p:nvPr/>
        </p:nvSpPr>
        <p:spPr>
          <a:xfrm>
            <a:off x="3869844" y="3058296"/>
            <a:ext cx="2081629" cy="237961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231;p7">
            <a:extLst>
              <a:ext uri="{FF2B5EF4-FFF2-40B4-BE49-F238E27FC236}">
                <a16:creationId xmlns:a16="http://schemas.microsoft.com/office/drawing/2014/main" id="{8923B159-4725-83A7-EF26-4308C2072D77}"/>
              </a:ext>
            </a:extLst>
          </p:cNvPr>
          <p:cNvSpPr/>
          <p:nvPr/>
        </p:nvSpPr>
        <p:spPr>
          <a:xfrm>
            <a:off x="6704677" y="1035230"/>
            <a:ext cx="1080000" cy="1080000"/>
          </a:xfrm>
          <a:prstGeom prst="ellipse">
            <a:avLst/>
          </a:prstGeom>
          <a:noFill/>
          <a:ln w="76200" cap="flat" cmpd="sng">
            <a:solidFill>
              <a:schemeClr val="tx2">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Rectangle 20">
            <a:extLst>
              <a:ext uri="{FF2B5EF4-FFF2-40B4-BE49-F238E27FC236}">
                <a16:creationId xmlns:a16="http://schemas.microsoft.com/office/drawing/2014/main" id="{CE5B9FBD-221F-7EB6-4857-E48378763BB9}"/>
              </a:ext>
            </a:extLst>
          </p:cNvPr>
          <p:cNvSpPr/>
          <p:nvPr/>
        </p:nvSpPr>
        <p:spPr>
          <a:xfrm>
            <a:off x="6202737" y="3058296"/>
            <a:ext cx="2081629" cy="237961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231;p7">
            <a:extLst>
              <a:ext uri="{FF2B5EF4-FFF2-40B4-BE49-F238E27FC236}">
                <a16:creationId xmlns:a16="http://schemas.microsoft.com/office/drawing/2014/main" id="{72FCF7D9-4DFC-C270-9377-DE01FC6D2E1E}"/>
              </a:ext>
            </a:extLst>
          </p:cNvPr>
          <p:cNvSpPr/>
          <p:nvPr/>
        </p:nvSpPr>
        <p:spPr>
          <a:xfrm>
            <a:off x="9248588" y="1035230"/>
            <a:ext cx="1080000" cy="1080000"/>
          </a:xfrm>
          <a:prstGeom prst="ellipse">
            <a:avLst/>
          </a:prstGeom>
          <a:noFill/>
          <a:ln w="76200" cap="flat" cmpd="sng">
            <a:solidFill>
              <a:schemeClr val="tx2">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Rectangle 25">
            <a:extLst>
              <a:ext uri="{FF2B5EF4-FFF2-40B4-BE49-F238E27FC236}">
                <a16:creationId xmlns:a16="http://schemas.microsoft.com/office/drawing/2014/main" id="{2ADD585B-75D1-C93F-73BE-E61C4848BA8B}"/>
              </a:ext>
            </a:extLst>
          </p:cNvPr>
          <p:cNvSpPr/>
          <p:nvPr/>
        </p:nvSpPr>
        <p:spPr>
          <a:xfrm>
            <a:off x="8535631" y="3058296"/>
            <a:ext cx="2465450" cy="237961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Image 26">
            <a:extLst>
              <a:ext uri="{FF2B5EF4-FFF2-40B4-BE49-F238E27FC236}">
                <a16:creationId xmlns:a16="http://schemas.microsoft.com/office/drawing/2014/main" id="{655EF532-D6AA-2ED0-6125-53566CEFE136}"/>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27678" y="1138645"/>
            <a:ext cx="831746" cy="831746"/>
          </a:xfrm>
          <a:prstGeom prst="rect">
            <a:avLst/>
          </a:prstGeom>
          <a:ln>
            <a:noFill/>
          </a:ln>
        </p:spPr>
      </p:pic>
      <p:pic>
        <p:nvPicPr>
          <p:cNvPr id="28" name="Image 27">
            <a:extLst>
              <a:ext uri="{FF2B5EF4-FFF2-40B4-BE49-F238E27FC236}">
                <a16:creationId xmlns:a16="http://schemas.microsoft.com/office/drawing/2014/main" id="{3DE870E7-98A1-CAEF-A9A1-C54933673DAA}"/>
              </a:ext>
            </a:extLst>
          </p:cNvPr>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488748" y="1069746"/>
            <a:ext cx="879858" cy="879858"/>
          </a:xfrm>
          <a:prstGeom prst="rect">
            <a:avLst/>
          </a:prstGeom>
          <a:ln>
            <a:noFill/>
          </a:ln>
        </p:spPr>
      </p:pic>
      <p:pic>
        <p:nvPicPr>
          <p:cNvPr id="29" name="Image 28">
            <a:extLst>
              <a:ext uri="{FF2B5EF4-FFF2-40B4-BE49-F238E27FC236}">
                <a16:creationId xmlns:a16="http://schemas.microsoft.com/office/drawing/2014/main" id="{D2B0D4BF-05EB-ECAC-A93F-5E465D6D2240}"/>
              </a:ext>
            </a:extLst>
          </p:cNvPr>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747481" y="1211137"/>
            <a:ext cx="523180" cy="523180"/>
          </a:xfrm>
          <a:prstGeom prst="rect">
            <a:avLst/>
          </a:prstGeom>
          <a:ln>
            <a:noFill/>
          </a:ln>
        </p:spPr>
      </p:pic>
      <p:pic>
        <p:nvPicPr>
          <p:cNvPr id="30" name="Image 29">
            <a:extLst>
              <a:ext uri="{FF2B5EF4-FFF2-40B4-BE49-F238E27FC236}">
                <a16:creationId xmlns:a16="http://schemas.microsoft.com/office/drawing/2014/main" id="{AFF67273-197E-C9DC-4E67-8427BA66872E}"/>
              </a:ext>
            </a:extLst>
          </p:cNvPr>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9390129" y="1323314"/>
            <a:ext cx="626290" cy="626290"/>
          </a:xfrm>
          <a:prstGeom prst="rect">
            <a:avLst/>
          </a:prstGeom>
          <a:ln>
            <a:noFill/>
          </a:ln>
        </p:spPr>
      </p:pic>
      <p:sp>
        <p:nvSpPr>
          <p:cNvPr id="31" name="ZoneTexte 30">
            <a:extLst>
              <a:ext uri="{FF2B5EF4-FFF2-40B4-BE49-F238E27FC236}">
                <a16:creationId xmlns:a16="http://schemas.microsoft.com/office/drawing/2014/main" id="{C8888104-9D66-42D7-D971-7921CEBCC69C}"/>
              </a:ext>
            </a:extLst>
          </p:cNvPr>
          <p:cNvSpPr txBox="1"/>
          <p:nvPr/>
        </p:nvSpPr>
        <p:spPr>
          <a:xfrm>
            <a:off x="3800995" y="3217983"/>
            <a:ext cx="2188269" cy="1754326"/>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800" i="0" u="none" strike="noStrike" cap="none">
                <a:solidFill>
                  <a:schemeClr val="bg1">
                    <a:lumMod val="50000"/>
                  </a:schemeClr>
                </a:solidFill>
                <a:latin typeface="Poppins SemiBold"/>
                <a:ea typeface="Poppins SemiBold"/>
                <a:cs typeface="Poppins SemiBold"/>
                <a:sym typeface="Poppins SemiBold"/>
              </a:rPr>
              <a:t>Plastics affect the attractiveness, </a:t>
            </a:r>
            <a:r>
              <a:rPr lang="en-US">
                <a:solidFill>
                  <a:schemeClr val="bg1">
                    <a:lumMod val="50000"/>
                  </a:schemeClr>
                </a:solidFill>
                <a:latin typeface="Poppins SemiBold"/>
                <a:cs typeface="Poppins SemiBold"/>
                <a:sym typeface="Poppins SemiBold"/>
              </a:rPr>
              <a:t>and competitiveness </a:t>
            </a:r>
            <a:r>
              <a:rPr lang="en-US" sz="1800" i="0" u="none" strike="noStrike" cap="none">
                <a:solidFill>
                  <a:schemeClr val="bg1">
                    <a:lumMod val="50000"/>
                  </a:schemeClr>
                </a:solidFill>
                <a:latin typeface="Poppins SemiBold"/>
                <a:ea typeface="Poppins SemiBold"/>
                <a:cs typeface="Poppins SemiBold"/>
                <a:sym typeface="Poppins SemiBold"/>
              </a:rPr>
              <a:t>of destinations</a:t>
            </a:r>
          </a:p>
        </p:txBody>
      </p:sp>
      <p:sp>
        <p:nvSpPr>
          <p:cNvPr id="32" name="ZoneTexte 31">
            <a:extLst>
              <a:ext uri="{FF2B5EF4-FFF2-40B4-BE49-F238E27FC236}">
                <a16:creationId xmlns:a16="http://schemas.microsoft.com/office/drawing/2014/main" id="{40F93B18-9FAE-0AAB-6428-F9FC9D7A6568}"/>
              </a:ext>
            </a:extLst>
          </p:cNvPr>
          <p:cNvSpPr txBox="1"/>
          <p:nvPr/>
        </p:nvSpPr>
        <p:spPr>
          <a:xfrm>
            <a:off x="6149416" y="3205433"/>
            <a:ext cx="2188269" cy="2031325"/>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800" i="0" u="none" strike="noStrike" cap="none">
                <a:solidFill>
                  <a:schemeClr val="bg1">
                    <a:lumMod val="50000"/>
                  </a:schemeClr>
                </a:solidFill>
                <a:latin typeface="Poppins SemiBold"/>
                <a:ea typeface="Poppins SemiBold"/>
                <a:cs typeface="Poppins SemiBold"/>
                <a:sym typeface="Poppins SemiBold"/>
              </a:rPr>
              <a:t>During peak tourist season in coastal destinations, marine litter was found to increase by 40%</a:t>
            </a:r>
          </a:p>
        </p:txBody>
      </p:sp>
      <p:sp>
        <p:nvSpPr>
          <p:cNvPr id="33" name="ZoneTexte 32">
            <a:extLst>
              <a:ext uri="{FF2B5EF4-FFF2-40B4-BE49-F238E27FC236}">
                <a16:creationId xmlns:a16="http://schemas.microsoft.com/office/drawing/2014/main" id="{61579D4B-8C6B-CB10-ECE6-632B5526680C}"/>
              </a:ext>
            </a:extLst>
          </p:cNvPr>
          <p:cNvSpPr txBox="1"/>
          <p:nvPr/>
        </p:nvSpPr>
        <p:spPr>
          <a:xfrm>
            <a:off x="8528597" y="3119650"/>
            <a:ext cx="2472483" cy="2308324"/>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800" i="0" u="none" strike="noStrike" cap="none">
                <a:solidFill>
                  <a:schemeClr val="bg1">
                    <a:lumMod val="50000"/>
                  </a:schemeClr>
                </a:solidFill>
                <a:latin typeface="Poppins SemiBold"/>
                <a:ea typeface="Poppins SemiBold"/>
                <a:cs typeface="Poppins SemiBold"/>
                <a:sym typeface="Poppins SemiBold"/>
              </a:rPr>
              <a:t>Plastics are responsible for the deaths of millions of sea birds, sea mammals, marine turtles and fish, </a:t>
            </a:r>
            <a:r>
              <a:rPr lang="en-US">
                <a:solidFill>
                  <a:schemeClr val="bg1">
                    <a:lumMod val="50000"/>
                  </a:schemeClr>
                </a:solidFill>
                <a:latin typeface="Poppins SemiBold"/>
                <a:cs typeface="Poppins SemiBold"/>
                <a:sym typeface="Poppins SemiBold"/>
              </a:rPr>
              <a:t>and impact human health</a:t>
            </a:r>
          </a:p>
        </p:txBody>
      </p:sp>
      <p:sp>
        <p:nvSpPr>
          <p:cNvPr id="51" name="TextBox 1">
            <a:extLst>
              <a:ext uri="{FF2B5EF4-FFF2-40B4-BE49-F238E27FC236}">
                <a16:creationId xmlns:a16="http://schemas.microsoft.com/office/drawing/2014/main" id="{1E0C4BEB-AB07-9BE6-E449-49A33E73FF90}"/>
              </a:ext>
            </a:extLst>
          </p:cNvPr>
          <p:cNvSpPr txBox="1"/>
          <p:nvPr/>
        </p:nvSpPr>
        <p:spPr>
          <a:xfrm>
            <a:off x="427235" y="5713382"/>
            <a:ext cx="11430001" cy="830997"/>
          </a:xfrm>
          <a:prstGeom prst="rect">
            <a:avLst/>
          </a:prstGeom>
          <a:noFill/>
        </p:spPr>
        <p:txBody>
          <a:bodyPr wrap="square" rtlCol="0">
            <a:spAutoFit/>
          </a:bodyPr>
          <a:lstStyle/>
          <a:p>
            <a:pPr algn="ctr"/>
            <a:r>
              <a:rPr lang="es-ES" sz="2400" b="1" err="1">
                <a:solidFill>
                  <a:schemeClr val="accent1">
                    <a:lumMod val="75000"/>
                  </a:schemeClr>
                </a:solidFill>
                <a:latin typeface="Helvetica Neue"/>
              </a:rPr>
              <a:t>Pollution</a:t>
            </a:r>
            <a:r>
              <a:rPr lang="es-ES" sz="2400" b="1">
                <a:solidFill>
                  <a:schemeClr val="accent1">
                    <a:lumMod val="75000"/>
                  </a:schemeClr>
                </a:solidFill>
                <a:latin typeface="Helvetica Neue"/>
              </a:rPr>
              <a:t> </a:t>
            </a:r>
            <a:r>
              <a:rPr lang="es-ES" sz="2400" b="1" err="1">
                <a:solidFill>
                  <a:schemeClr val="accent1">
                    <a:lumMod val="75000"/>
                  </a:schemeClr>
                </a:solidFill>
                <a:latin typeface="Helvetica Neue"/>
              </a:rPr>
              <a:t>is</a:t>
            </a:r>
            <a:r>
              <a:rPr lang="es-ES" sz="2400" b="1">
                <a:solidFill>
                  <a:schemeClr val="accent1">
                    <a:lumMod val="75000"/>
                  </a:schemeClr>
                </a:solidFill>
                <a:latin typeface="Helvetica Neue"/>
              </a:rPr>
              <a:t> </a:t>
            </a:r>
            <a:r>
              <a:rPr lang="es-ES" sz="2400" b="1" err="1">
                <a:solidFill>
                  <a:schemeClr val="accent1">
                    <a:lumMod val="75000"/>
                  </a:schemeClr>
                </a:solidFill>
                <a:latin typeface="Helvetica Neue"/>
              </a:rPr>
              <a:t>one</a:t>
            </a:r>
            <a:r>
              <a:rPr lang="es-ES" sz="2400" b="1">
                <a:solidFill>
                  <a:schemeClr val="accent1">
                    <a:lumMod val="75000"/>
                  </a:schemeClr>
                </a:solidFill>
                <a:latin typeface="Helvetica Neue"/>
              </a:rPr>
              <a:t> </a:t>
            </a:r>
            <a:r>
              <a:rPr lang="es-ES" sz="2400" b="1" err="1">
                <a:solidFill>
                  <a:schemeClr val="accent1">
                    <a:lumMod val="75000"/>
                  </a:schemeClr>
                </a:solidFill>
                <a:latin typeface="Helvetica Neue"/>
              </a:rPr>
              <a:t>of</a:t>
            </a:r>
            <a:r>
              <a:rPr lang="es-ES" sz="2400" b="1">
                <a:solidFill>
                  <a:schemeClr val="accent1">
                    <a:lumMod val="75000"/>
                  </a:schemeClr>
                </a:solidFill>
                <a:latin typeface="Helvetica Neue"/>
              </a:rPr>
              <a:t> </a:t>
            </a:r>
            <a:r>
              <a:rPr lang="es-ES" sz="2400" b="1" err="1">
                <a:solidFill>
                  <a:schemeClr val="accent1">
                    <a:lumMod val="75000"/>
                  </a:schemeClr>
                </a:solidFill>
                <a:latin typeface="Helvetica Neue"/>
              </a:rPr>
              <a:t>the</a:t>
            </a:r>
            <a:r>
              <a:rPr lang="es-ES" sz="2400" b="1">
                <a:solidFill>
                  <a:schemeClr val="accent1">
                    <a:lumMod val="75000"/>
                  </a:schemeClr>
                </a:solidFill>
                <a:latin typeface="Helvetica Neue"/>
              </a:rPr>
              <a:t> </a:t>
            </a:r>
            <a:r>
              <a:rPr lang="es-ES" sz="2400" b="1" err="1">
                <a:solidFill>
                  <a:schemeClr val="accent1">
                    <a:lumMod val="75000"/>
                  </a:schemeClr>
                </a:solidFill>
                <a:latin typeface="Helvetica Neue"/>
              </a:rPr>
              <a:t>major</a:t>
            </a:r>
            <a:r>
              <a:rPr lang="es-ES" sz="2400" b="1">
                <a:solidFill>
                  <a:schemeClr val="accent1">
                    <a:lumMod val="75000"/>
                  </a:schemeClr>
                </a:solidFill>
                <a:latin typeface="Helvetica Neue"/>
              </a:rPr>
              <a:t> </a:t>
            </a:r>
            <a:r>
              <a:rPr lang="es-ES" sz="2400" b="1" err="1">
                <a:solidFill>
                  <a:schemeClr val="accent1">
                    <a:lumMod val="75000"/>
                  </a:schemeClr>
                </a:solidFill>
                <a:latin typeface="Helvetica Neue"/>
              </a:rPr>
              <a:t>environmental</a:t>
            </a:r>
            <a:r>
              <a:rPr lang="es-ES" sz="2400" b="1">
                <a:solidFill>
                  <a:schemeClr val="accent1">
                    <a:lumMod val="75000"/>
                  </a:schemeClr>
                </a:solidFill>
                <a:latin typeface="Helvetica Neue"/>
              </a:rPr>
              <a:t> </a:t>
            </a:r>
            <a:r>
              <a:rPr lang="es-ES" sz="2400" b="1" err="1">
                <a:solidFill>
                  <a:schemeClr val="accent1">
                    <a:lumMod val="75000"/>
                  </a:schemeClr>
                </a:solidFill>
                <a:latin typeface="Helvetica Neue"/>
              </a:rPr>
              <a:t>challenges</a:t>
            </a:r>
            <a:r>
              <a:rPr lang="es-ES" sz="2400" b="1">
                <a:solidFill>
                  <a:schemeClr val="accent1">
                    <a:lumMod val="75000"/>
                  </a:schemeClr>
                </a:solidFill>
                <a:latin typeface="Helvetica Neue"/>
              </a:rPr>
              <a:t> </a:t>
            </a:r>
            <a:r>
              <a:rPr lang="es-ES" sz="2400" b="1" err="1">
                <a:solidFill>
                  <a:schemeClr val="accent1">
                    <a:lumMod val="75000"/>
                  </a:schemeClr>
                </a:solidFill>
                <a:latin typeface="Helvetica Neue"/>
              </a:rPr>
              <a:t>of</a:t>
            </a:r>
            <a:r>
              <a:rPr lang="es-ES" sz="2400" b="1">
                <a:solidFill>
                  <a:schemeClr val="accent1">
                    <a:lumMod val="75000"/>
                  </a:schemeClr>
                </a:solidFill>
                <a:latin typeface="Helvetica Neue"/>
              </a:rPr>
              <a:t> </a:t>
            </a:r>
            <a:r>
              <a:rPr lang="es-ES" sz="2400" b="1" err="1">
                <a:solidFill>
                  <a:schemeClr val="accent1">
                    <a:lumMod val="75000"/>
                  </a:schemeClr>
                </a:solidFill>
                <a:latin typeface="Helvetica Neue"/>
              </a:rPr>
              <a:t>our</a:t>
            </a:r>
            <a:r>
              <a:rPr lang="es-ES" sz="2400" b="1">
                <a:solidFill>
                  <a:schemeClr val="accent1">
                    <a:lumMod val="75000"/>
                  </a:schemeClr>
                </a:solidFill>
                <a:latin typeface="Helvetica Neue"/>
              </a:rPr>
              <a:t> times, </a:t>
            </a:r>
            <a:r>
              <a:rPr lang="es-ES" sz="2400" b="1" err="1">
                <a:solidFill>
                  <a:schemeClr val="accent1">
                    <a:lumMod val="75000"/>
                  </a:schemeClr>
                </a:solidFill>
                <a:latin typeface="Helvetica Neue"/>
              </a:rPr>
              <a:t>together</a:t>
            </a:r>
            <a:r>
              <a:rPr lang="es-ES" sz="2400" b="1">
                <a:solidFill>
                  <a:schemeClr val="accent1">
                    <a:lumMod val="75000"/>
                  </a:schemeClr>
                </a:solidFill>
                <a:latin typeface="Helvetica Neue"/>
              </a:rPr>
              <a:t> </a:t>
            </a:r>
            <a:r>
              <a:rPr lang="es-ES" sz="2400" b="1" err="1">
                <a:solidFill>
                  <a:schemeClr val="accent1">
                    <a:lumMod val="75000"/>
                  </a:schemeClr>
                </a:solidFill>
                <a:latin typeface="Helvetica Neue"/>
              </a:rPr>
              <a:t>with</a:t>
            </a:r>
            <a:r>
              <a:rPr lang="es-ES" sz="2400" b="1">
                <a:solidFill>
                  <a:schemeClr val="accent1">
                    <a:lumMod val="75000"/>
                  </a:schemeClr>
                </a:solidFill>
                <a:latin typeface="Helvetica Neue"/>
              </a:rPr>
              <a:t> </a:t>
            </a:r>
            <a:r>
              <a:rPr lang="es-ES" sz="2400" b="1" err="1">
                <a:solidFill>
                  <a:schemeClr val="accent1">
                    <a:lumMod val="75000"/>
                  </a:schemeClr>
                </a:solidFill>
                <a:latin typeface="Helvetica Neue"/>
              </a:rPr>
              <a:t>biodiversity</a:t>
            </a:r>
            <a:r>
              <a:rPr lang="es-ES" sz="2400" b="1">
                <a:solidFill>
                  <a:schemeClr val="accent1">
                    <a:lumMod val="75000"/>
                  </a:schemeClr>
                </a:solidFill>
                <a:latin typeface="Helvetica Neue"/>
              </a:rPr>
              <a:t> </a:t>
            </a:r>
            <a:r>
              <a:rPr lang="es-ES" sz="2400" b="1" err="1">
                <a:solidFill>
                  <a:schemeClr val="accent1">
                    <a:lumMod val="75000"/>
                  </a:schemeClr>
                </a:solidFill>
                <a:latin typeface="Helvetica Neue"/>
              </a:rPr>
              <a:t>loss</a:t>
            </a:r>
            <a:r>
              <a:rPr lang="es-ES" sz="2400" b="1">
                <a:solidFill>
                  <a:schemeClr val="accent1">
                    <a:lumMod val="75000"/>
                  </a:schemeClr>
                </a:solidFill>
                <a:latin typeface="Helvetica Neue"/>
              </a:rPr>
              <a:t> and </a:t>
            </a:r>
            <a:r>
              <a:rPr lang="es-ES" sz="2400" b="1" err="1">
                <a:solidFill>
                  <a:schemeClr val="accent1">
                    <a:lumMod val="75000"/>
                  </a:schemeClr>
                </a:solidFill>
                <a:latin typeface="Helvetica Neue"/>
              </a:rPr>
              <a:t>climate</a:t>
            </a:r>
            <a:r>
              <a:rPr lang="es-ES" sz="2400" b="1">
                <a:solidFill>
                  <a:schemeClr val="accent1">
                    <a:lumMod val="75000"/>
                  </a:schemeClr>
                </a:solidFill>
                <a:latin typeface="Helvetica Neue"/>
              </a:rPr>
              <a:t> </a:t>
            </a:r>
            <a:r>
              <a:rPr lang="es-ES" sz="2400" b="1" err="1">
                <a:solidFill>
                  <a:schemeClr val="accent1">
                    <a:lumMod val="75000"/>
                  </a:schemeClr>
                </a:solidFill>
                <a:latin typeface="Helvetica Neue"/>
              </a:rPr>
              <a:t>change</a:t>
            </a:r>
            <a:endParaRPr lang="en-GB" sz="2400" b="1">
              <a:solidFill>
                <a:schemeClr val="accent1">
                  <a:lumMod val="75000"/>
                </a:schemeClr>
              </a:solidFill>
              <a:latin typeface="Helvetica Neue"/>
            </a:endParaRPr>
          </a:p>
        </p:txBody>
      </p:sp>
      <p:sp>
        <p:nvSpPr>
          <p:cNvPr id="34" name="ZoneTexte 33">
            <a:extLst>
              <a:ext uri="{FF2B5EF4-FFF2-40B4-BE49-F238E27FC236}">
                <a16:creationId xmlns:a16="http://schemas.microsoft.com/office/drawing/2014/main" id="{E9CE896C-2872-455F-AE5E-537622ADB31C}"/>
              </a:ext>
            </a:extLst>
          </p:cNvPr>
          <p:cNvSpPr txBox="1"/>
          <p:nvPr/>
        </p:nvSpPr>
        <p:spPr>
          <a:xfrm>
            <a:off x="1483630" y="2119991"/>
            <a:ext cx="2188269" cy="707886"/>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2000" i="0" u="none" strike="noStrike" cap="none">
                <a:solidFill>
                  <a:schemeClr val="bg2">
                    <a:lumMod val="25000"/>
                  </a:schemeClr>
                </a:solidFill>
                <a:latin typeface="Poppins SemiBold"/>
                <a:ea typeface="Poppins SemiBold"/>
                <a:cs typeface="Poppins SemiBold"/>
                <a:sym typeface="Poppins SemiBold"/>
              </a:rPr>
              <a:t>Increased waste</a:t>
            </a:r>
          </a:p>
        </p:txBody>
      </p:sp>
      <p:sp>
        <p:nvSpPr>
          <p:cNvPr id="35" name="ZoneTexte 34">
            <a:extLst>
              <a:ext uri="{FF2B5EF4-FFF2-40B4-BE49-F238E27FC236}">
                <a16:creationId xmlns:a16="http://schemas.microsoft.com/office/drawing/2014/main" id="{2C24B5EB-E12A-5506-72E8-FA3414D77F14}"/>
              </a:ext>
            </a:extLst>
          </p:cNvPr>
          <p:cNvSpPr txBox="1"/>
          <p:nvPr/>
        </p:nvSpPr>
        <p:spPr>
          <a:xfrm>
            <a:off x="3816523" y="2119991"/>
            <a:ext cx="2188269" cy="707886"/>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2000" i="0" u="none" strike="noStrike" cap="none">
                <a:solidFill>
                  <a:schemeClr val="bg2">
                    <a:lumMod val="25000"/>
                  </a:schemeClr>
                </a:solidFill>
                <a:latin typeface="Poppins SemiBold"/>
                <a:ea typeface="Poppins SemiBold"/>
                <a:cs typeface="Poppins SemiBold"/>
                <a:sym typeface="Poppins SemiBold"/>
              </a:rPr>
              <a:t>Loss of attractiveness</a:t>
            </a:r>
          </a:p>
        </p:txBody>
      </p:sp>
      <p:sp>
        <p:nvSpPr>
          <p:cNvPr id="36" name="ZoneTexte 35">
            <a:extLst>
              <a:ext uri="{FF2B5EF4-FFF2-40B4-BE49-F238E27FC236}">
                <a16:creationId xmlns:a16="http://schemas.microsoft.com/office/drawing/2014/main" id="{3E8D5224-F066-ECF8-05D1-2E08041749B8}"/>
              </a:ext>
            </a:extLst>
          </p:cNvPr>
          <p:cNvSpPr txBox="1"/>
          <p:nvPr/>
        </p:nvSpPr>
        <p:spPr>
          <a:xfrm>
            <a:off x="6171531" y="2119991"/>
            <a:ext cx="2188269" cy="707886"/>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2000" i="0" u="none" strike="noStrike" cap="none">
                <a:solidFill>
                  <a:schemeClr val="bg2">
                    <a:lumMod val="25000"/>
                  </a:schemeClr>
                </a:solidFill>
                <a:latin typeface="Poppins SemiBold"/>
                <a:ea typeface="Poppins SemiBold"/>
                <a:cs typeface="Poppins SemiBold"/>
                <a:sym typeface="Poppins SemiBold"/>
              </a:rPr>
              <a:t>Lack of waste infrastructure</a:t>
            </a:r>
          </a:p>
        </p:txBody>
      </p:sp>
      <p:sp>
        <p:nvSpPr>
          <p:cNvPr id="37" name="ZoneTexte 36">
            <a:extLst>
              <a:ext uri="{FF2B5EF4-FFF2-40B4-BE49-F238E27FC236}">
                <a16:creationId xmlns:a16="http://schemas.microsoft.com/office/drawing/2014/main" id="{8E9AE1BC-E377-0344-1878-4DE70702CBED}"/>
              </a:ext>
            </a:extLst>
          </p:cNvPr>
          <p:cNvSpPr txBox="1"/>
          <p:nvPr/>
        </p:nvSpPr>
        <p:spPr>
          <a:xfrm>
            <a:off x="8284366" y="2119991"/>
            <a:ext cx="2941558" cy="1015663"/>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2000" i="0" u="none" strike="noStrike" cap="none">
                <a:solidFill>
                  <a:schemeClr val="bg2">
                    <a:lumMod val="25000"/>
                  </a:schemeClr>
                </a:solidFill>
                <a:latin typeface="Poppins SemiBold"/>
                <a:ea typeface="Poppins SemiBold"/>
                <a:cs typeface="Poppins SemiBold"/>
                <a:sym typeface="Poppins SemiBold"/>
              </a:rPr>
              <a:t>Biodiversity loss and animal and human health impacts</a:t>
            </a:r>
          </a:p>
        </p:txBody>
      </p:sp>
    </p:spTree>
    <p:extLst>
      <p:ext uri="{BB962C8B-B14F-4D97-AF65-F5344CB8AC3E}">
        <p14:creationId xmlns:p14="http://schemas.microsoft.com/office/powerpoint/2010/main" val="561553552"/>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6">
            <a:extLst>
              <a:ext uri="{FF2B5EF4-FFF2-40B4-BE49-F238E27FC236}">
                <a16:creationId xmlns:a16="http://schemas.microsoft.com/office/drawing/2014/main" id="{69113BD4-388A-F726-60FE-E5719D25DD0A}"/>
              </a:ext>
            </a:extLst>
          </p:cNvPr>
          <p:cNvGrpSpPr/>
          <p:nvPr/>
        </p:nvGrpSpPr>
        <p:grpSpPr>
          <a:xfrm>
            <a:off x="10365304" y="6199632"/>
            <a:ext cx="1841205" cy="658368"/>
            <a:chOff x="10350790" y="6199632"/>
            <a:chExt cx="1841205" cy="658368"/>
          </a:xfrm>
        </p:grpSpPr>
        <p:sp>
          <p:nvSpPr>
            <p:cNvPr id="23" name="Round Single Corner Rectangle 27">
              <a:extLst>
                <a:ext uri="{FF2B5EF4-FFF2-40B4-BE49-F238E27FC236}">
                  <a16:creationId xmlns:a16="http://schemas.microsoft.com/office/drawing/2014/main" id="{AA9E86B8-52FE-624D-CECD-049BD9CAF988}"/>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8" descr="A close up of a sign&#10;&#10;Description automatically generated">
              <a:extLst>
                <a:ext uri="{FF2B5EF4-FFF2-40B4-BE49-F238E27FC236}">
                  <a16:creationId xmlns:a16="http://schemas.microsoft.com/office/drawing/2014/main" id="{7EC0E5B4-805D-BEA2-4089-B1876EB3E25B}"/>
                </a:ext>
              </a:extLst>
            </p:cNvPr>
            <p:cNvPicPr>
              <a:picLocks noChangeAspect="1"/>
            </p:cNvPicPr>
            <p:nvPr userDrawn="1"/>
          </p:nvPicPr>
          <p:blipFill>
            <a:blip r:embed="rId2"/>
            <a:stretch>
              <a:fillRect/>
            </a:stretch>
          </p:blipFill>
          <p:spPr>
            <a:xfrm>
              <a:off x="10468785" y="6370716"/>
              <a:ext cx="1605213" cy="390128"/>
            </a:xfrm>
            <a:prstGeom prst="rect">
              <a:avLst/>
            </a:prstGeom>
          </p:spPr>
        </p:pic>
      </p:grpSp>
      <p:pic>
        <p:nvPicPr>
          <p:cNvPr id="6" name="Image 5">
            <a:extLst>
              <a:ext uri="{FF2B5EF4-FFF2-40B4-BE49-F238E27FC236}">
                <a16:creationId xmlns:a16="http://schemas.microsoft.com/office/drawing/2014/main" id="{57271C66-3566-11FF-9454-D5B0EBCE29EC}"/>
              </a:ext>
            </a:extLst>
          </p:cNvPr>
          <p:cNvPicPr>
            <a:picLocks noChangeAspect="1"/>
          </p:cNvPicPr>
          <p:nvPr/>
        </p:nvPicPr>
        <p:blipFill>
          <a:blip r:embed="rId3"/>
          <a:stretch>
            <a:fillRect/>
          </a:stretch>
        </p:blipFill>
        <p:spPr>
          <a:xfrm>
            <a:off x="0" y="0"/>
            <a:ext cx="12206514" cy="6981371"/>
          </a:xfrm>
          <a:prstGeom prst="rect">
            <a:avLst/>
          </a:prstGeom>
        </p:spPr>
      </p:pic>
      <p:sp>
        <p:nvSpPr>
          <p:cNvPr id="4" name="Rectangle 3">
            <a:extLst>
              <a:ext uri="{FF2B5EF4-FFF2-40B4-BE49-F238E27FC236}">
                <a16:creationId xmlns:a16="http://schemas.microsoft.com/office/drawing/2014/main" id="{0E141A19-59AC-65B2-C5E5-CDEB76638C97}"/>
              </a:ext>
            </a:extLst>
          </p:cNvPr>
          <p:cNvSpPr/>
          <p:nvPr/>
        </p:nvSpPr>
        <p:spPr>
          <a:xfrm>
            <a:off x="449965" y="383400"/>
            <a:ext cx="11314800" cy="60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26">
            <a:extLst>
              <a:ext uri="{FF2B5EF4-FFF2-40B4-BE49-F238E27FC236}">
                <a16:creationId xmlns:a16="http://schemas.microsoft.com/office/drawing/2014/main" id="{16B6DC41-D67F-B471-D30D-0F001828D09D}"/>
              </a:ext>
            </a:extLst>
          </p:cNvPr>
          <p:cNvGrpSpPr/>
          <p:nvPr/>
        </p:nvGrpSpPr>
        <p:grpSpPr>
          <a:xfrm>
            <a:off x="10350795" y="6298418"/>
            <a:ext cx="1841205" cy="658368"/>
            <a:chOff x="10350790" y="6199632"/>
            <a:chExt cx="1841205" cy="658368"/>
          </a:xfrm>
        </p:grpSpPr>
        <p:sp>
          <p:nvSpPr>
            <p:cNvPr id="125" name="Round Single Corner Rectangle 27">
              <a:extLst>
                <a:ext uri="{FF2B5EF4-FFF2-40B4-BE49-F238E27FC236}">
                  <a16:creationId xmlns:a16="http://schemas.microsoft.com/office/drawing/2014/main" id="{794F0D0A-D510-6845-0EFA-42B72FA58654}"/>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28" descr="A close up of a sign&#10;&#10;Description automatically generated">
              <a:extLst>
                <a:ext uri="{FF2B5EF4-FFF2-40B4-BE49-F238E27FC236}">
                  <a16:creationId xmlns:a16="http://schemas.microsoft.com/office/drawing/2014/main" id="{6C522829-13ED-02A1-D78C-F80CC65DCC80}"/>
                </a:ext>
              </a:extLst>
            </p:cNvPr>
            <p:cNvPicPr>
              <a:picLocks noChangeAspect="1"/>
            </p:cNvPicPr>
            <p:nvPr userDrawn="1"/>
          </p:nvPicPr>
          <p:blipFill>
            <a:blip r:embed="rId2"/>
            <a:stretch>
              <a:fillRect/>
            </a:stretch>
          </p:blipFill>
          <p:spPr>
            <a:xfrm>
              <a:off x="10468785" y="6370716"/>
              <a:ext cx="1605213" cy="390128"/>
            </a:xfrm>
            <a:prstGeom prst="rect">
              <a:avLst/>
            </a:prstGeom>
          </p:spPr>
        </p:pic>
      </p:grpSp>
      <p:sp>
        <p:nvSpPr>
          <p:cNvPr id="15" name="Google Shape;235;p7">
            <a:extLst>
              <a:ext uri="{FF2B5EF4-FFF2-40B4-BE49-F238E27FC236}">
                <a16:creationId xmlns:a16="http://schemas.microsoft.com/office/drawing/2014/main" id="{E4325DC3-E6D6-B287-7924-A6C17246ABED}"/>
              </a:ext>
            </a:extLst>
          </p:cNvPr>
          <p:cNvSpPr txBox="1"/>
          <p:nvPr/>
        </p:nvSpPr>
        <p:spPr>
          <a:xfrm>
            <a:off x="427235" y="326770"/>
            <a:ext cx="1148859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83583"/>
                </a:solidFill>
                <a:latin typeface="Helvetica Neue"/>
                <a:ea typeface="Helvetica Neue"/>
                <a:cs typeface="Helvetica Neue"/>
                <a:sym typeface="Helvetica Neue"/>
              </a:rPr>
              <a:t>What is the Global Tourism Plastics Initiative about?</a:t>
            </a:r>
            <a:endParaRPr lang="en-US" sz="1400"/>
          </a:p>
        </p:txBody>
      </p:sp>
      <p:cxnSp>
        <p:nvCxnSpPr>
          <p:cNvPr id="16" name="Google Shape;236;p7">
            <a:extLst>
              <a:ext uri="{FF2B5EF4-FFF2-40B4-BE49-F238E27FC236}">
                <a16:creationId xmlns:a16="http://schemas.microsoft.com/office/drawing/2014/main" id="{D4D547B9-E66E-3F5D-9C89-B785E60B5A38}"/>
              </a:ext>
            </a:extLst>
          </p:cNvPr>
          <p:cNvCxnSpPr/>
          <p:nvPr/>
        </p:nvCxnSpPr>
        <p:spPr>
          <a:xfrm>
            <a:off x="501059" y="973101"/>
            <a:ext cx="1431235" cy="0"/>
          </a:xfrm>
          <a:prstGeom prst="straightConnector1">
            <a:avLst/>
          </a:prstGeom>
          <a:noFill/>
          <a:ln w="76200" cap="flat" cmpd="sng">
            <a:solidFill>
              <a:srgbClr val="E50051"/>
            </a:solidFill>
            <a:prstDash val="solid"/>
            <a:miter lim="800000"/>
            <a:headEnd type="none" w="sm" len="sm"/>
            <a:tailEnd type="none" w="sm" len="sm"/>
          </a:ln>
        </p:spPr>
      </p:cxnSp>
      <p:graphicFrame>
        <p:nvGraphicFramePr>
          <p:cNvPr id="12" name="Diagramme 11">
            <a:extLst>
              <a:ext uri="{FF2B5EF4-FFF2-40B4-BE49-F238E27FC236}">
                <a16:creationId xmlns:a16="http://schemas.microsoft.com/office/drawing/2014/main" id="{A459D27F-6EB3-447F-298F-1E40CDDE2BA2}"/>
              </a:ext>
            </a:extLst>
          </p:cNvPr>
          <p:cNvGraphicFramePr/>
          <p:nvPr>
            <p:extLst>
              <p:ext uri="{D42A27DB-BD31-4B8C-83A1-F6EECF244321}">
                <p14:modId xmlns:p14="http://schemas.microsoft.com/office/powerpoint/2010/main" val="790247918"/>
              </p:ext>
            </p:extLst>
          </p:nvPr>
        </p:nvGraphicFramePr>
        <p:xfrm>
          <a:off x="4520263" y="986542"/>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a:extLst>
              <a:ext uri="{FF2B5EF4-FFF2-40B4-BE49-F238E27FC236}">
                <a16:creationId xmlns:a16="http://schemas.microsoft.com/office/drawing/2014/main" id="{5324E649-A6A8-CF52-91A1-123EB905A035}"/>
              </a:ext>
            </a:extLst>
          </p:cNvPr>
          <p:cNvSpPr/>
          <p:nvPr/>
        </p:nvSpPr>
        <p:spPr>
          <a:xfrm>
            <a:off x="583742" y="4538160"/>
            <a:ext cx="70338" cy="756000"/>
          </a:xfrm>
          <a:prstGeom prst="rect">
            <a:avLst/>
          </a:prstGeom>
          <a:solidFill>
            <a:srgbClr val="BE3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a:extLst>
              <a:ext uri="{FF2B5EF4-FFF2-40B4-BE49-F238E27FC236}">
                <a16:creationId xmlns:a16="http://schemas.microsoft.com/office/drawing/2014/main" id="{1D4545D9-3AF4-1B55-2734-31F52F26D15E}"/>
              </a:ext>
            </a:extLst>
          </p:cNvPr>
          <p:cNvSpPr txBox="1"/>
          <p:nvPr/>
        </p:nvSpPr>
        <p:spPr>
          <a:xfrm>
            <a:off x="754966" y="4454214"/>
            <a:ext cx="5226928" cy="830997"/>
          </a:xfrm>
          <a:prstGeom prst="rect">
            <a:avLst/>
          </a:prstGeom>
          <a:noFill/>
        </p:spPr>
        <p:txBody>
          <a:bodyPr wrap="square" lIns="91440" tIns="45720" rIns="91440" bIns="45720" rtlCol="0" anchor="t">
            <a:spAutoFit/>
          </a:bodyPr>
          <a:lstStyle/>
          <a:p>
            <a:pPr>
              <a:defRPr/>
            </a:pPr>
            <a:r>
              <a:rPr kumimoji="0" lang="es-ES" sz="1600" b="0" i="0" u="none" strike="noStrike" kern="0" cap="none" spc="0" normalizeH="0" baseline="0" noProof="0" dirty="0" err="1">
                <a:ln>
                  <a:noFill/>
                </a:ln>
                <a:effectLst/>
                <a:uLnTx/>
                <a:uFillTx/>
                <a:latin typeface="Helvetica Neue" panose="02000503000000020004"/>
              </a:rPr>
              <a:t>The</a:t>
            </a:r>
            <a:r>
              <a:rPr lang="es-ES" sz="1600" kern="0" dirty="0">
                <a:latin typeface="Helvetica Neue" panose="02000503000000020004"/>
              </a:rPr>
              <a:t> </a:t>
            </a:r>
            <a:r>
              <a:rPr lang="es-ES" sz="1600" kern="0" dirty="0" err="1">
                <a:latin typeface="Helvetica Neue" panose="02000503000000020004"/>
              </a:rPr>
              <a:t>initiative</a:t>
            </a:r>
            <a:r>
              <a:rPr kumimoji="0" lang="es-ES" sz="1600" b="0" i="0" u="none" strike="noStrike" kern="0" cap="none" spc="0" normalizeH="0" baseline="0" noProof="0" dirty="0">
                <a:ln>
                  <a:noFill/>
                </a:ln>
                <a:effectLst/>
                <a:uLnTx/>
                <a:uFillTx/>
                <a:latin typeface="Helvetica Neue" panose="02000503000000020004"/>
              </a:rPr>
              <a:t> </a:t>
            </a:r>
            <a:r>
              <a:rPr kumimoji="0" lang="es-ES" sz="1600" b="0" i="0" u="none" strike="noStrike" kern="0" cap="none" spc="0" normalizeH="0" baseline="0" noProof="0" dirty="0" err="1">
                <a:ln>
                  <a:noFill/>
                </a:ln>
                <a:effectLst/>
                <a:uLnTx/>
                <a:uFillTx/>
                <a:latin typeface="Helvetica Neue" panose="02000503000000020004"/>
              </a:rPr>
              <a:t>aims</a:t>
            </a:r>
            <a:r>
              <a:rPr kumimoji="0" lang="es-ES" sz="1600" b="0" i="0" u="none" strike="noStrike" kern="0" cap="none" spc="0" normalizeH="0" baseline="0" noProof="0" dirty="0">
                <a:ln>
                  <a:noFill/>
                </a:ln>
                <a:effectLst/>
                <a:uLnTx/>
                <a:uFillTx/>
                <a:latin typeface="Helvetica Neue" panose="02000503000000020004"/>
              </a:rPr>
              <a:t> </a:t>
            </a:r>
            <a:r>
              <a:rPr kumimoji="0" lang="es-ES" sz="1600" b="0" i="0" u="none" strike="noStrike" kern="0" cap="none" spc="0" normalizeH="0" baseline="0" noProof="0" dirty="0" err="1">
                <a:ln>
                  <a:noFill/>
                </a:ln>
                <a:effectLst/>
                <a:uLnTx/>
                <a:uFillTx/>
                <a:latin typeface="Helvetica Neue" panose="02000503000000020004"/>
              </a:rPr>
              <a:t>to</a:t>
            </a:r>
            <a:r>
              <a:rPr kumimoji="0" lang="es-ES" sz="1600" b="0" i="0" u="none" strike="noStrike" kern="0" cap="none" spc="0" normalizeH="0" baseline="0" noProof="0" dirty="0">
                <a:ln>
                  <a:noFill/>
                </a:ln>
                <a:effectLst/>
                <a:uLnTx/>
                <a:uFillTx/>
                <a:latin typeface="Helvetica Neue" panose="02000503000000020004"/>
              </a:rPr>
              <a:t> </a:t>
            </a:r>
            <a:r>
              <a:rPr kumimoji="0" lang="es-ES" sz="1600" b="0" i="0" u="none" strike="noStrike" kern="0" cap="none" spc="0" normalizeH="0" baseline="0" noProof="0" dirty="0" err="1">
                <a:ln>
                  <a:noFill/>
                </a:ln>
                <a:effectLst/>
                <a:uLnTx/>
                <a:uFillTx/>
                <a:latin typeface="Helvetica Neue" panose="02000503000000020004"/>
              </a:rPr>
              <a:t>support</a:t>
            </a:r>
            <a:r>
              <a:rPr kumimoji="0" lang="es-ES" sz="1600" b="0" i="0" u="none" strike="noStrike" kern="0" cap="none" spc="0" normalizeH="0" baseline="0" noProof="0" dirty="0">
                <a:ln>
                  <a:noFill/>
                </a:ln>
                <a:effectLst/>
                <a:uLnTx/>
                <a:uFillTx/>
                <a:latin typeface="Helvetica Neue" panose="02000503000000020004"/>
              </a:rPr>
              <a:t> a shift </a:t>
            </a:r>
            <a:r>
              <a:rPr kumimoji="0" lang="es-ES" sz="1600" b="0" i="0" u="none" strike="noStrike" kern="0" cap="none" spc="0" normalizeH="0" baseline="0" noProof="0" dirty="0" err="1">
                <a:ln>
                  <a:noFill/>
                </a:ln>
                <a:effectLst/>
                <a:uLnTx/>
                <a:uFillTx/>
                <a:latin typeface="Helvetica Neue" panose="02000503000000020004"/>
              </a:rPr>
              <a:t>towards</a:t>
            </a:r>
            <a:r>
              <a:rPr kumimoji="0" lang="es-ES" sz="1600" b="0" i="0" u="none" strike="noStrike" kern="0" cap="none" spc="0" normalizeH="0" baseline="0" noProof="0" dirty="0">
                <a:ln>
                  <a:noFill/>
                </a:ln>
                <a:effectLst/>
                <a:uLnTx/>
                <a:uFillTx/>
                <a:latin typeface="Helvetica Neue" panose="02000503000000020004"/>
              </a:rPr>
              <a:t> a </a:t>
            </a:r>
            <a:r>
              <a:rPr kumimoji="0" lang="es-ES" sz="1600" b="1" i="0" u="none" strike="noStrike" kern="0" cap="none" spc="0" normalizeH="0" baseline="0" noProof="0" dirty="0">
                <a:ln>
                  <a:noFill/>
                </a:ln>
                <a:effectLst/>
                <a:uLnTx/>
                <a:uFillTx/>
                <a:latin typeface="Helvetica Neue" panose="02000503000000020004"/>
              </a:rPr>
              <a:t>circular </a:t>
            </a:r>
            <a:r>
              <a:rPr kumimoji="0" lang="es-ES" sz="1600" b="1" i="0" u="none" strike="noStrike" kern="0" cap="none" spc="0" normalizeH="0" baseline="0" noProof="0" dirty="0" err="1">
                <a:ln>
                  <a:noFill/>
                </a:ln>
                <a:effectLst/>
                <a:uLnTx/>
                <a:uFillTx/>
                <a:latin typeface="Helvetica Neue" panose="02000503000000020004"/>
              </a:rPr>
              <a:t>economy</a:t>
            </a:r>
            <a:r>
              <a:rPr kumimoji="0" lang="es-ES" sz="1600" b="1" i="0" u="none" strike="noStrike" kern="0" cap="none" spc="0" normalizeH="0" baseline="0" noProof="0" dirty="0">
                <a:ln>
                  <a:noFill/>
                </a:ln>
                <a:effectLst/>
                <a:uLnTx/>
                <a:uFillTx/>
                <a:latin typeface="Helvetica Neue" panose="02000503000000020004"/>
              </a:rPr>
              <a:t> </a:t>
            </a:r>
            <a:r>
              <a:rPr kumimoji="0" lang="es-ES" sz="1600" b="1" i="0" u="none" strike="noStrike" kern="0" cap="none" spc="0" normalizeH="0" baseline="0" noProof="0" dirty="0" err="1">
                <a:ln>
                  <a:noFill/>
                </a:ln>
                <a:effectLst/>
                <a:uLnTx/>
                <a:uFillTx/>
                <a:latin typeface="Helvetica Neue" panose="02000503000000020004"/>
              </a:rPr>
              <a:t>of</a:t>
            </a:r>
            <a:r>
              <a:rPr kumimoji="0" lang="es-ES" sz="1600" b="1" i="0" u="none" strike="noStrike" kern="0" cap="none" spc="0" normalizeH="0" baseline="0" noProof="0" dirty="0">
                <a:ln>
                  <a:noFill/>
                </a:ln>
                <a:effectLst/>
                <a:uLnTx/>
                <a:uFillTx/>
                <a:latin typeface="Helvetica Neue" panose="02000503000000020004"/>
              </a:rPr>
              <a:t> </a:t>
            </a:r>
            <a:r>
              <a:rPr kumimoji="0" lang="es-ES" sz="1600" b="1" i="0" u="none" strike="noStrike" kern="0" cap="none" spc="0" normalizeH="0" baseline="0" noProof="0" dirty="0" err="1">
                <a:ln>
                  <a:noFill/>
                </a:ln>
                <a:effectLst/>
                <a:uLnTx/>
                <a:uFillTx/>
                <a:latin typeface="Helvetica Neue" panose="02000503000000020004"/>
              </a:rPr>
              <a:t>plastics</a:t>
            </a:r>
            <a:r>
              <a:rPr kumimoji="0" lang="es-ES" sz="1600" b="1" i="0" u="none" strike="noStrike" kern="0" cap="none" spc="0" normalizeH="0" baseline="0" noProof="0" dirty="0">
                <a:ln>
                  <a:noFill/>
                </a:ln>
                <a:effectLst/>
                <a:uLnTx/>
                <a:uFillTx/>
                <a:latin typeface="Helvetica Neue" panose="02000503000000020004"/>
              </a:rPr>
              <a:t>, </a:t>
            </a:r>
            <a:r>
              <a:rPr kumimoji="0" lang="es-ES" sz="1600" b="0" i="0" u="none" strike="noStrike" kern="0" cap="none" spc="0" normalizeH="0" baseline="0" noProof="0" dirty="0" err="1">
                <a:ln>
                  <a:noFill/>
                </a:ln>
                <a:effectLst/>
                <a:uLnTx/>
                <a:uFillTx/>
                <a:latin typeface="Helvetica Neue" panose="02000503000000020004"/>
              </a:rPr>
              <a:t>where</a:t>
            </a:r>
            <a:r>
              <a:rPr kumimoji="0" lang="es-ES" sz="1600" b="0" i="0" u="none" strike="noStrike" kern="0" cap="none" spc="0" normalizeH="0" baseline="0" noProof="0" dirty="0">
                <a:ln>
                  <a:noFill/>
                </a:ln>
                <a:effectLst/>
                <a:uLnTx/>
                <a:uFillTx/>
                <a:latin typeface="Helvetica Neue" panose="02000503000000020004"/>
              </a:rPr>
              <a:t> </a:t>
            </a:r>
            <a:r>
              <a:rPr kumimoji="0" lang="es-ES" sz="1600" b="0" i="0" u="none" strike="noStrike" kern="0" cap="none" spc="0" normalizeH="0" baseline="0" noProof="0" dirty="0" err="1">
                <a:ln>
                  <a:noFill/>
                </a:ln>
                <a:effectLst/>
                <a:uLnTx/>
                <a:uFillTx/>
                <a:latin typeface="Helvetica Neue" panose="02000503000000020004"/>
              </a:rPr>
              <a:t>plastics</a:t>
            </a:r>
            <a:r>
              <a:rPr kumimoji="0" lang="es-ES" sz="1600" b="0" i="0" u="none" strike="noStrike" kern="0" cap="none" spc="0" normalizeH="0" baseline="0" noProof="0" dirty="0">
                <a:ln>
                  <a:noFill/>
                </a:ln>
                <a:effectLst/>
                <a:uLnTx/>
                <a:uFillTx/>
                <a:latin typeface="Helvetica Neue" panose="02000503000000020004"/>
              </a:rPr>
              <a:t> </a:t>
            </a:r>
            <a:r>
              <a:rPr kumimoji="0" lang="es-ES" sz="1600" b="0" i="0" u="none" strike="noStrike" kern="0" cap="none" spc="0" normalizeH="0" baseline="0" noProof="0" dirty="0" err="1">
                <a:ln>
                  <a:noFill/>
                </a:ln>
                <a:effectLst/>
                <a:uLnTx/>
                <a:uFillTx/>
                <a:latin typeface="Helvetica Neue" panose="02000503000000020004"/>
              </a:rPr>
              <a:t>never</a:t>
            </a:r>
            <a:r>
              <a:rPr kumimoji="0" lang="es-ES" sz="1600" b="0" i="0" u="none" strike="noStrike" kern="0" cap="none" spc="0" normalizeH="0" baseline="0" noProof="0" dirty="0">
                <a:ln>
                  <a:noFill/>
                </a:ln>
                <a:effectLst/>
                <a:uLnTx/>
                <a:uFillTx/>
                <a:latin typeface="Helvetica Neue" panose="02000503000000020004"/>
              </a:rPr>
              <a:t> </a:t>
            </a:r>
            <a:r>
              <a:rPr kumimoji="0" lang="es-ES" sz="1600" b="0" i="0" u="none" strike="noStrike" kern="0" cap="none" spc="0" normalizeH="0" baseline="0" noProof="0" dirty="0" err="1">
                <a:ln>
                  <a:noFill/>
                </a:ln>
                <a:effectLst/>
                <a:uLnTx/>
                <a:uFillTx/>
                <a:latin typeface="Helvetica Neue" panose="02000503000000020004"/>
              </a:rPr>
              <a:t>become</a:t>
            </a:r>
            <a:r>
              <a:rPr kumimoji="0" lang="es-ES" sz="1600" b="0" i="0" u="none" strike="noStrike" kern="0" cap="none" spc="0" normalizeH="0" baseline="0" noProof="0" dirty="0">
                <a:ln>
                  <a:noFill/>
                </a:ln>
                <a:effectLst/>
                <a:uLnTx/>
                <a:uFillTx/>
                <a:latin typeface="Helvetica Neue" panose="02000503000000020004"/>
              </a:rPr>
              <a:t> </a:t>
            </a:r>
            <a:r>
              <a:rPr kumimoji="0" lang="es-ES" sz="1600" b="0" i="0" u="none" strike="noStrike" kern="0" cap="none" spc="0" normalizeH="0" baseline="0" noProof="0" dirty="0" err="1">
                <a:ln>
                  <a:noFill/>
                </a:ln>
                <a:effectLst/>
                <a:uLnTx/>
                <a:uFillTx/>
                <a:latin typeface="Helvetica Neue" panose="02000503000000020004"/>
              </a:rPr>
              <a:t>waste</a:t>
            </a:r>
            <a:endParaRPr kumimoji="0" lang="en-GB" sz="1600" b="0" i="0" u="none" strike="noStrike" kern="0" cap="none" spc="0" normalizeH="0" baseline="0" noProof="0" dirty="0">
              <a:ln>
                <a:noFill/>
              </a:ln>
              <a:effectLst/>
              <a:uLnTx/>
              <a:uFillTx/>
              <a:latin typeface="Helvetica Neue" panose="02000503000000020004"/>
            </a:endParaRPr>
          </a:p>
        </p:txBody>
      </p:sp>
      <p:sp>
        <p:nvSpPr>
          <p:cNvPr id="17" name="Rectangle 16">
            <a:extLst>
              <a:ext uri="{FF2B5EF4-FFF2-40B4-BE49-F238E27FC236}">
                <a16:creationId xmlns:a16="http://schemas.microsoft.com/office/drawing/2014/main" id="{7EC009B5-C8FB-5AC1-934A-0C56D48BF923}"/>
              </a:ext>
            </a:extLst>
          </p:cNvPr>
          <p:cNvSpPr/>
          <p:nvPr/>
        </p:nvSpPr>
        <p:spPr>
          <a:xfrm>
            <a:off x="583742" y="2958726"/>
            <a:ext cx="70338" cy="756000"/>
          </a:xfrm>
          <a:prstGeom prst="rect">
            <a:avLst/>
          </a:prstGeom>
          <a:solidFill>
            <a:srgbClr val="E1B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oneTexte 17">
            <a:extLst>
              <a:ext uri="{FF2B5EF4-FFF2-40B4-BE49-F238E27FC236}">
                <a16:creationId xmlns:a16="http://schemas.microsoft.com/office/drawing/2014/main" id="{1942A717-11C8-493F-6036-8E2BECBE68BD}"/>
              </a:ext>
            </a:extLst>
          </p:cNvPr>
          <p:cNvSpPr txBox="1"/>
          <p:nvPr/>
        </p:nvSpPr>
        <p:spPr>
          <a:xfrm>
            <a:off x="754966" y="2864895"/>
            <a:ext cx="5226928" cy="830997"/>
          </a:xfrm>
          <a:prstGeom prst="rect">
            <a:avLst/>
          </a:prstGeom>
          <a:noFill/>
        </p:spPr>
        <p:txBody>
          <a:bodyPr wrap="square" lIns="91440" tIns="45720" rIns="91440" bIns="45720" rtlCol="0" anchor="t">
            <a:spAutoFit/>
          </a:bodyPr>
          <a:lstStyle/>
          <a:p>
            <a:r>
              <a:rPr lang="es-ES" sz="1600" dirty="0" err="1">
                <a:solidFill>
                  <a:schemeClr val="bg1">
                    <a:lumMod val="50000"/>
                  </a:schemeClr>
                </a:solidFill>
                <a:latin typeface="Helvetica Neue" panose="02000503000000020004"/>
              </a:rPr>
              <a:t>It</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provides</a:t>
            </a:r>
            <a:r>
              <a:rPr lang="es-ES" sz="1600" dirty="0">
                <a:solidFill>
                  <a:schemeClr val="bg1">
                    <a:lumMod val="50000"/>
                  </a:schemeClr>
                </a:solidFill>
                <a:latin typeface="Helvetica Neue" panose="02000503000000020004"/>
              </a:rPr>
              <a:t> a </a:t>
            </a:r>
            <a:r>
              <a:rPr lang="es-ES" sz="1600" b="1" dirty="0" err="1">
                <a:latin typeface="Helvetica Neue" panose="02000503000000020004"/>
              </a:rPr>
              <a:t>common</a:t>
            </a:r>
            <a:r>
              <a:rPr lang="es-ES" sz="1600" b="1" dirty="0">
                <a:latin typeface="Helvetica Neue" panose="02000503000000020004"/>
              </a:rPr>
              <a:t> </a:t>
            </a:r>
            <a:r>
              <a:rPr lang="es-ES" sz="1600" b="1" dirty="0" err="1">
                <a:latin typeface="Helvetica Neue" panose="02000503000000020004"/>
              </a:rPr>
              <a:t>vision</a:t>
            </a:r>
            <a:r>
              <a:rPr lang="es-ES" sz="1600" b="1" dirty="0">
                <a:latin typeface="Helvetica Neue" panose="02000503000000020004"/>
              </a:rPr>
              <a:t> and </a:t>
            </a:r>
            <a:r>
              <a:rPr lang="es-ES" sz="1600" b="1" dirty="0" err="1">
                <a:latin typeface="Helvetica Neue" panose="02000503000000020004"/>
              </a:rPr>
              <a:t>framework</a:t>
            </a:r>
            <a:r>
              <a:rPr lang="es-ES" sz="1600" b="1" dirty="0">
                <a:latin typeface="Helvetica Neue" panose="02000503000000020004"/>
              </a:rPr>
              <a:t> </a:t>
            </a:r>
            <a:r>
              <a:rPr lang="es-ES" sz="1600" dirty="0" err="1">
                <a:solidFill>
                  <a:schemeClr val="bg1">
                    <a:lumMod val="50000"/>
                  </a:schemeClr>
                </a:solidFill>
                <a:latin typeface="Helvetica Neue" panose="02000503000000020004"/>
              </a:rPr>
              <a:t>for</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tourism</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stakeholders</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to</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address</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the</a:t>
            </a:r>
            <a:r>
              <a:rPr lang="es-ES" sz="1600" dirty="0">
                <a:solidFill>
                  <a:schemeClr val="bg1">
                    <a:lumMod val="50000"/>
                  </a:schemeClr>
                </a:solidFill>
                <a:latin typeface="Helvetica Neue" panose="02000503000000020004"/>
              </a:rPr>
              <a:t> causes </a:t>
            </a:r>
            <a:r>
              <a:rPr lang="es-ES" sz="1600" dirty="0" err="1">
                <a:solidFill>
                  <a:schemeClr val="bg1">
                    <a:lumMod val="50000"/>
                  </a:schemeClr>
                </a:solidFill>
                <a:latin typeface="Helvetica Neue" panose="02000503000000020004"/>
              </a:rPr>
              <a:t>of</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plastic</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pollution</a:t>
            </a:r>
            <a:r>
              <a:rPr lang="es-ES" sz="1600" dirty="0">
                <a:solidFill>
                  <a:schemeClr val="bg1">
                    <a:lumMod val="50000"/>
                  </a:schemeClr>
                </a:solidFill>
                <a:latin typeface="Helvetica Neue" panose="02000503000000020004"/>
              </a:rPr>
              <a:t> in a </a:t>
            </a:r>
            <a:r>
              <a:rPr lang="es-ES" sz="1600" dirty="0" err="1">
                <a:solidFill>
                  <a:schemeClr val="bg1">
                    <a:lumMod val="50000"/>
                  </a:schemeClr>
                </a:solidFill>
                <a:latin typeface="Helvetica Neue" panose="02000503000000020004"/>
              </a:rPr>
              <a:t>concerted</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manner</a:t>
            </a:r>
            <a:endParaRPr lang="en-GB" sz="1600" dirty="0">
              <a:solidFill>
                <a:schemeClr val="bg1">
                  <a:lumMod val="50000"/>
                </a:schemeClr>
              </a:solidFill>
              <a:latin typeface="Helvetica Neue" panose="02000503000000020004"/>
            </a:endParaRPr>
          </a:p>
        </p:txBody>
      </p:sp>
      <p:sp>
        <p:nvSpPr>
          <p:cNvPr id="19" name="Rectangle 18">
            <a:extLst>
              <a:ext uri="{FF2B5EF4-FFF2-40B4-BE49-F238E27FC236}">
                <a16:creationId xmlns:a16="http://schemas.microsoft.com/office/drawing/2014/main" id="{BEB243EF-BC19-974A-2994-0801E8A27801}"/>
              </a:ext>
            </a:extLst>
          </p:cNvPr>
          <p:cNvSpPr/>
          <p:nvPr/>
        </p:nvSpPr>
        <p:spPr>
          <a:xfrm>
            <a:off x="583742" y="1379293"/>
            <a:ext cx="70338" cy="756000"/>
          </a:xfrm>
          <a:prstGeom prst="rect">
            <a:avLst/>
          </a:prstGeom>
          <a:solidFill>
            <a:srgbClr val="9CB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ZoneTexte 19">
            <a:extLst>
              <a:ext uri="{FF2B5EF4-FFF2-40B4-BE49-F238E27FC236}">
                <a16:creationId xmlns:a16="http://schemas.microsoft.com/office/drawing/2014/main" id="{83E34E0B-2B28-69B5-995A-D3DCBC58B3EB}"/>
              </a:ext>
            </a:extLst>
          </p:cNvPr>
          <p:cNvSpPr txBox="1"/>
          <p:nvPr/>
        </p:nvSpPr>
        <p:spPr>
          <a:xfrm>
            <a:off x="742433" y="1275577"/>
            <a:ext cx="5616163" cy="830997"/>
          </a:xfrm>
          <a:prstGeom prst="rect">
            <a:avLst/>
          </a:prstGeom>
          <a:noFill/>
        </p:spPr>
        <p:txBody>
          <a:bodyPr wrap="square" lIns="91440" tIns="45720" rIns="91440" bIns="45720" rtlCol="0" anchor="t">
            <a:spAutoFit/>
          </a:bodyPr>
          <a:lstStyle/>
          <a:p>
            <a:pPr lvl="0"/>
            <a:r>
              <a:rPr lang="es-ES" sz="1600" dirty="0" err="1">
                <a:solidFill>
                  <a:schemeClr val="bg1">
                    <a:lumMod val="50000"/>
                  </a:schemeClr>
                </a:solidFill>
                <a:latin typeface="Helvetica Neue" panose="02000503000000020004"/>
              </a:rPr>
              <a:t>It</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is</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aligned</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with</a:t>
            </a:r>
            <a:r>
              <a:rPr lang="es-ES" sz="1600" dirty="0">
                <a:solidFill>
                  <a:schemeClr val="bg1">
                    <a:lumMod val="50000"/>
                  </a:schemeClr>
                </a:solidFill>
                <a:latin typeface="Helvetica Neue" panose="02000503000000020004"/>
              </a:rPr>
              <a:t> a </a:t>
            </a:r>
            <a:r>
              <a:rPr lang="es-ES" sz="1600" dirty="0" err="1">
                <a:solidFill>
                  <a:schemeClr val="bg1">
                    <a:lumMod val="50000"/>
                  </a:schemeClr>
                </a:solidFill>
                <a:latin typeface="Helvetica Neue" panose="02000503000000020004"/>
              </a:rPr>
              <a:t>broader</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framework</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applicable</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to</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other</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sectors</a:t>
            </a:r>
            <a:r>
              <a:rPr lang="es-ES" sz="1600" dirty="0">
                <a:solidFill>
                  <a:schemeClr val="bg1">
                    <a:lumMod val="50000"/>
                  </a:schemeClr>
                </a:solidFill>
                <a:latin typeface="Helvetica Neue" panose="02000503000000020004"/>
              </a:rPr>
              <a:t> and </a:t>
            </a:r>
            <a:r>
              <a:rPr lang="es-ES" sz="1600" dirty="0" err="1">
                <a:solidFill>
                  <a:schemeClr val="bg1">
                    <a:lumMod val="50000"/>
                  </a:schemeClr>
                </a:solidFill>
                <a:latin typeface="Helvetica Neue" panose="02000503000000020004"/>
              </a:rPr>
              <a:t>thus</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provides</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the</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opportunity</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to</a:t>
            </a:r>
            <a:r>
              <a:rPr lang="es-ES" sz="1600" dirty="0">
                <a:solidFill>
                  <a:schemeClr val="bg1">
                    <a:lumMod val="50000"/>
                  </a:schemeClr>
                </a:solidFill>
                <a:latin typeface="Helvetica Neue" panose="02000503000000020004"/>
              </a:rPr>
              <a:t> </a:t>
            </a:r>
            <a:r>
              <a:rPr lang="es-ES" sz="1600" dirty="0" err="1">
                <a:solidFill>
                  <a:schemeClr val="bg1">
                    <a:lumMod val="50000"/>
                  </a:schemeClr>
                </a:solidFill>
                <a:latin typeface="Helvetica Neue" panose="02000503000000020004"/>
              </a:rPr>
              <a:t>achieve</a:t>
            </a:r>
            <a:r>
              <a:rPr lang="es-ES" sz="1600" dirty="0">
                <a:solidFill>
                  <a:schemeClr val="bg1">
                    <a:lumMod val="50000"/>
                  </a:schemeClr>
                </a:solidFill>
                <a:latin typeface="Helvetica Neue" panose="02000503000000020004"/>
              </a:rPr>
              <a:t> </a:t>
            </a:r>
            <a:r>
              <a:rPr lang="es-ES" sz="1600" b="1" dirty="0" err="1">
                <a:latin typeface="Helvetica Neue" panose="02000503000000020004"/>
              </a:rPr>
              <a:t>impacts</a:t>
            </a:r>
            <a:r>
              <a:rPr lang="es-ES" sz="1600" b="1" dirty="0">
                <a:latin typeface="Helvetica Neue" panose="02000503000000020004"/>
              </a:rPr>
              <a:t> in and </a:t>
            </a:r>
            <a:r>
              <a:rPr lang="es-ES" sz="1600" b="1" dirty="0" err="1">
                <a:latin typeface="Helvetica Neue" panose="02000503000000020004"/>
              </a:rPr>
              <a:t>beyond</a:t>
            </a:r>
            <a:r>
              <a:rPr lang="es-ES" sz="1600" b="1" dirty="0">
                <a:latin typeface="Helvetica Neue" panose="02000503000000020004"/>
              </a:rPr>
              <a:t> </a:t>
            </a:r>
            <a:r>
              <a:rPr lang="es-ES" sz="1600" b="1" dirty="0" err="1">
                <a:latin typeface="Helvetica Neue" panose="02000503000000020004"/>
              </a:rPr>
              <a:t>tourism</a:t>
            </a:r>
            <a:endParaRPr lang="en-GB" sz="1600" b="1" dirty="0">
              <a:latin typeface="Helvetica Neue" panose="02000503000000020004"/>
            </a:endParaRPr>
          </a:p>
        </p:txBody>
      </p:sp>
      <p:pic>
        <p:nvPicPr>
          <p:cNvPr id="21" name="Picture 5">
            <a:extLst>
              <a:ext uri="{FF2B5EF4-FFF2-40B4-BE49-F238E27FC236}">
                <a16:creationId xmlns:a16="http://schemas.microsoft.com/office/drawing/2014/main" id="{14A1AC50-25DE-46AE-3149-D2C5C7F15FD8}"/>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9963" b="89852" l="9764" r="89928">
                        <a14:foregroundMark x1="28263" y1="28967" x2="13772" y2="50185"/>
                        <a14:foregroundMark x1="13772" y1="50185" x2="9764" y2="78782"/>
                        <a14:foregroundMark x1="9764" y1="78782" x2="31244" y2="81550"/>
                        <a14:foregroundMark x1="31244" y1="81550" x2="84892" y2="69557"/>
                        <a14:foregroundMark x1="84892" y1="69557" x2="52415" y2="36162"/>
                        <a14:foregroundMark x1="52415" y1="36162" x2="35355" y2="30443"/>
                        <a14:foregroundMark x1="35355" y1="30443" x2="27133" y2="33210"/>
                      </a14:backgroundRemoval>
                    </a14:imgEffect>
                  </a14:imgLayer>
                </a14:imgProps>
              </a:ext>
            </a:extLst>
          </a:blip>
          <a:srcRect l="12990" t="26126" r="12634" b="23404"/>
          <a:stretch/>
        </p:blipFill>
        <p:spPr>
          <a:xfrm>
            <a:off x="501059" y="5559762"/>
            <a:ext cx="2354683" cy="890071"/>
          </a:xfrm>
          <a:prstGeom prst="rect">
            <a:avLst/>
          </a:prstGeom>
        </p:spPr>
      </p:pic>
    </p:spTree>
    <p:extLst>
      <p:ext uri="{BB962C8B-B14F-4D97-AF65-F5344CB8AC3E}">
        <p14:creationId xmlns:p14="http://schemas.microsoft.com/office/powerpoint/2010/main" val="129796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6">
            <a:extLst>
              <a:ext uri="{FF2B5EF4-FFF2-40B4-BE49-F238E27FC236}">
                <a16:creationId xmlns:a16="http://schemas.microsoft.com/office/drawing/2014/main" id="{69113BD4-388A-F726-60FE-E5719D25DD0A}"/>
              </a:ext>
            </a:extLst>
          </p:cNvPr>
          <p:cNvGrpSpPr/>
          <p:nvPr/>
        </p:nvGrpSpPr>
        <p:grpSpPr>
          <a:xfrm>
            <a:off x="10365304" y="6199632"/>
            <a:ext cx="1841205" cy="658368"/>
            <a:chOff x="10350790" y="6199632"/>
            <a:chExt cx="1841205" cy="658368"/>
          </a:xfrm>
        </p:grpSpPr>
        <p:sp>
          <p:nvSpPr>
            <p:cNvPr id="23" name="Round Single Corner Rectangle 27">
              <a:extLst>
                <a:ext uri="{FF2B5EF4-FFF2-40B4-BE49-F238E27FC236}">
                  <a16:creationId xmlns:a16="http://schemas.microsoft.com/office/drawing/2014/main" id="{AA9E86B8-52FE-624D-CECD-049BD9CAF988}"/>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8" descr="A close up of a sign&#10;&#10;Description automatically generated">
              <a:extLst>
                <a:ext uri="{FF2B5EF4-FFF2-40B4-BE49-F238E27FC236}">
                  <a16:creationId xmlns:a16="http://schemas.microsoft.com/office/drawing/2014/main" id="{7EC0E5B4-805D-BEA2-4089-B1876EB3E25B}"/>
                </a:ext>
              </a:extLst>
            </p:cNvPr>
            <p:cNvPicPr>
              <a:picLocks noChangeAspect="1"/>
            </p:cNvPicPr>
            <p:nvPr userDrawn="1"/>
          </p:nvPicPr>
          <p:blipFill>
            <a:blip r:embed="rId2"/>
            <a:stretch>
              <a:fillRect/>
            </a:stretch>
          </p:blipFill>
          <p:spPr>
            <a:xfrm>
              <a:off x="10468785" y="6370716"/>
              <a:ext cx="1605213" cy="390128"/>
            </a:xfrm>
            <a:prstGeom prst="rect">
              <a:avLst/>
            </a:prstGeom>
          </p:spPr>
        </p:pic>
      </p:grpSp>
      <p:pic>
        <p:nvPicPr>
          <p:cNvPr id="6" name="Image 5">
            <a:extLst>
              <a:ext uri="{FF2B5EF4-FFF2-40B4-BE49-F238E27FC236}">
                <a16:creationId xmlns:a16="http://schemas.microsoft.com/office/drawing/2014/main" id="{57271C66-3566-11FF-9454-D5B0EBCE29EC}"/>
              </a:ext>
            </a:extLst>
          </p:cNvPr>
          <p:cNvPicPr>
            <a:picLocks noChangeAspect="1"/>
          </p:cNvPicPr>
          <p:nvPr/>
        </p:nvPicPr>
        <p:blipFill>
          <a:blip r:embed="rId3"/>
          <a:stretch>
            <a:fillRect/>
          </a:stretch>
        </p:blipFill>
        <p:spPr>
          <a:xfrm>
            <a:off x="-6775" y="0"/>
            <a:ext cx="12213283" cy="6981371"/>
          </a:xfrm>
          <a:prstGeom prst="rect">
            <a:avLst/>
          </a:prstGeom>
        </p:spPr>
      </p:pic>
      <p:sp>
        <p:nvSpPr>
          <p:cNvPr id="4" name="Rectangle 3">
            <a:extLst>
              <a:ext uri="{FF2B5EF4-FFF2-40B4-BE49-F238E27FC236}">
                <a16:creationId xmlns:a16="http://schemas.microsoft.com/office/drawing/2014/main" id="{0E141A19-59AC-65B2-C5E5-CDEB76638C97}"/>
              </a:ext>
            </a:extLst>
          </p:cNvPr>
          <p:cNvSpPr/>
          <p:nvPr/>
        </p:nvSpPr>
        <p:spPr>
          <a:xfrm>
            <a:off x="449965" y="383400"/>
            <a:ext cx="11314800" cy="60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26">
            <a:extLst>
              <a:ext uri="{FF2B5EF4-FFF2-40B4-BE49-F238E27FC236}">
                <a16:creationId xmlns:a16="http://schemas.microsoft.com/office/drawing/2014/main" id="{16B6DC41-D67F-B471-D30D-0F001828D09D}"/>
              </a:ext>
            </a:extLst>
          </p:cNvPr>
          <p:cNvGrpSpPr/>
          <p:nvPr/>
        </p:nvGrpSpPr>
        <p:grpSpPr>
          <a:xfrm>
            <a:off x="10350795" y="6298418"/>
            <a:ext cx="1841205" cy="658368"/>
            <a:chOff x="10350790" y="6199632"/>
            <a:chExt cx="1841205" cy="658368"/>
          </a:xfrm>
        </p:grpSpPr>
        <p:sp>
          <p:nvSpPr>
            <p:cNvPr id="125" name="Round Single Corner Rectangle 27">
              <a:extLst>
                <a:ext uri="{FF2B5EF4-FFF2-40B4-BE49-F238E27FC236}">
                  <a16:creationId xmlns:a16="http://schemas.microsoft.com/office/drawing/2014/main" id="{794F0D0A-D510-6845-0EFA-42B72FA58654}"/>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28" descr="A close up of a sign&#10;&#10;Description automatically generated">
              <a:extLst>
                <a:ext uri="{FF2B5EF4-FFF2-40B4-BE49-F238E27FC236}">
                  <a16:creationId xmlns:a16="http://schemas.microsoft.com/office/drawing/2014/main" id="{6C522829-13ED-02A1-D78C-F80CC65DCC80}"/>
                </a:ext>
              </a:extLst>
            </p:cNvPr>
            <p:cNvPicPr>
              <a:picLocks noChangeAspect="1"/>
            </p:cNvPicPr>
            <p:nvPr userDrawn="1"/>
          </p:nvPicPr>
          <p:blipFill>
            <a:blip r:embed="rId2"/>
            <a:stretch>
              <a:fillRect/>
            </a:stretch>
          </p:blipFill>
          <p:spPr>
            <a:xfrm>
              <a:off x="10468785" y="6370716"/>
              <a:ext cx="1605213" cy="390128"/>
            </a:xfrm>
            <a:prstGeom prst="rect">
              <a:avLst/>
            </a:prstGeom>
          </p:spPr>
        </p:pic>
      </p:grpSp>
      <p:cxnSp>
        <p:nvCxnSpPr>
          <p:cNvPr id="12" name="Google Shape;227;p7">
            <a:extLst>
              <a:ext uri="{FF2B5EF4-FFF2-40B4-BE49-F238E27FC236}">
                <a16:creationId xmlns:a16="http://schemas.microsoft.com/office/drawing/2014/main" id="{537C3337-D559-F286-957E-AEA338813F47}"/>
              </a:ext>
            </a:extLst>
          </p:cNvPr>
          <p:cNvCxnSpPr/>
          <p:nvPr/>
        </p:nvCxnSpPr>
        <p:spPr>
          <a:xfrm rot="10800000">
            <a:off x="7400377" y="3832267"/>
            <a:ext cx="756000" cy="0"/>
          </a:xfrm>
          <a:prstGeom prst="straightConnector1">
            <a:avLst/>
          </a:prstGeom>
          <a:noFill/>
          <a:ln w="28575" cap="flat" cmpd="sng">
            <a:solidFill>
              <a:schemeClr val="dk1"/>
            </a:solidFill>
            <a:prstDash val="solid"/>
            <a:miter lim="800000"/>
            <a:headEnd type="none" w="sm" len="sm"/>
            <a:tailEnd type="none" w="sm" len="sm"/>
          </a:ln>
        </p:spPr>
      </p:cxnSp>
      <p:cxnSp>
        <p:nvCxnSpPr>
          <p:cNvPr id="13" name="Google Shape;228;p7">
            <a:extLst>
              <a:ext uri="{FF2B5EF4-FFF2-40B4-BE49-F238E27FC236}">
                <a16:creationId xmlns:a16="http://schemas.microsoft.com/office/drawing/2014/main" id="{8D98A65E-65A3-716F-AD4A-E18A31063E62}"/>
              </a:ext>
            </a:extLst>
          </p:cNvPr>
          <p:cNvCxnSpPr>
            <a:stCxn id="19" idx="7"/>
          </p:cNvCxnSpPr>
          <p:nvPr/>
        </p:nvCxnSpPr>
        <p:spPr>
          <a:xfrm rot="10800000" flipH="1">
            <a:off x="4537764" y="4468629"/>
            <a:ext cx="396000" cy="258300"/>
          </a:xfrm>
          <a:prstGeom prst="straightConnector1">
            <a:avLst/>
          </a:prstGeom>
          <a:noFill/>
          <a:ln w="28575" cap="flat" cmpd="sng">
            <a:solidFill>
              <a:schemeClr val="dk1"/>
            </a:solidFill>
            <a:prstDash val="solid"/>
            <a:miter lim="800000"/>
            <a:headEnd type="none" w="sm" len="sm"/>
            <a:tailEnd type="none" w="sm" len="sm"/>
          </a:ln>
        </p:spPr>
      </p:cxnSp>
      <p:cxnSp>
        <p:nvCxnSpPr>
          <p:cNvPr id="14" name="Google Shape;230;p7">
            <a:extLst>
              <a:ext uri="{FF2B5EF4-FFF2-40B4-BE49-F238E27FC236}">
                <a16:creationId xmlns:a16="http://schemas.microsoft.com/office/drawing/2014/main" id="{BCE9284D-F1BE-06AE-9A8F-DEDBF40C4C78}"/>
              </a:ext>
            </a:extLst>
          </p:cNvPr>
          <p:cNvCxnSpPr>
            <a:stCxn id="17" idx="5"/>
          </p:cNvCxnSpPr>
          <p:nvPr/>
        </p:nvCxnSpPr>
        <p:spPr>
          <a:xfrm>
            <a:off x="4537764" y="3047255"/>
            <a:ext cx="360000" cy="293700"/>
          </a:xfrm>
          <a:prstGeom prst="straightConnector1">
            <a:avLst/>
          </a:prstGeom>
          <a:noFill/>
          <a:ln w="28575" cap="flat" cmpd="sng">
            <a:solidFill>
              <a:schemeClr val="dk1"/>
            </a:solidFill>
            <a:prstDash val="solid"/>
            <a:miter lim="800000"/>
            <a:headEnd type="none" w="sm" len="sm"/>
            <a:tailEnd type="none" w="sm" len="sm"/>
          </a:ln>
        </p:spPr>
      </p:cxnSp>
      <p:sp>
        <p:nvSpPr>
          <p:cNvPr id="15" name="Google Shape;235;p7">
            <a:extLst>
              <a:ext uri="{FF2B5EF4-FFF2-40B4-BE49-F238E27FC236}">
                <a16:creationId xmlns:a16="http://schemas.microsoft.com/office/drawing/2014/main" id="{E4325DC3-E6D6-B287-7924-A6C17246ABED}"/>
              </a:ext>
            </a:extLst>
          </p:cNvPr>
          <p:cNvSpPr txBox="1"/>
          <p:nvPr/>
        </p:nvSpPr>
        <p:spPr>
          <a:xfrm>
            <a:off x="427235" y="326770"/>
            <a:ext cx="1148859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83583"/>
                </a:solidFill>
                <a:latin typeface="Helvetica Neue"/>
                <a:ea typeface="Helvetica Neue"/>
                <a:cs typeface="Helvetica Neue"/>
                <a:sym typeface="Helvetica Neue"/>
              </a:rPr>
              <a:t>Which stakeholders can become signatories?</a:t>
            </a:r>
            <a:endParaRPr sz="1400"/>
          </a:p>
        </p:txBody>
      </p:sp>
      <p:cxnSp>
        <p:nvCxnSpPr>
          <p:cNvPr id="16" name="Google Shape;236;p7">
            <a:extLst>
              <a:ext uri="{FF2B5EF4-FFF2-40B4-BE49-F238E27FC236}">
                <a16:creationId xmlns:a16="http://schemas.microsoft.com/office/drawing/2014/main" id="{D4D547B9-E66E-3F5D-9C89-B785E60B5A38}"/>
              </a:ext>
            </a:extLst>
          </p:cNvPr>
          <p:cNvCxnSpPr/>
          <p:nvPr/>
        </p:nvCxnSpPr>
        <p:spPr>
          <a:xfrm>
            <a:off x="501059" y="973101"/>
            <a:ext cx="1431235" cy="0"/>
          </a:xfrm>
          <a:prstGeom prst="straightConnector1">
            <a:avLst/>
          </a:prstGeom>
          <a:noFill/>
          <a:ln w="76200" cap="flat" cmpd="sng">
            <a:solidFill>
              <a:srgbClr val="E50051"/>
            </a:solidFill>
            <a:prstDash val="solid"/>
            <a:miter lim="800000"/>
            <a:headEnd type="none" w="sm" len="sm"/>
            <a:tailEnd type="none" w="sm" len="sm"/>
          </a:ln>
        </p:spPr>
      </p:cxnSp>
      <p:sp>
        <p:nvSpPr>
          <p:cNvPr id="17" name="Google Shape;231;p7">
            <a:extLst>
              <a:ext uri="{FF2B5EF4-FFF2-40B4-BE49-F238E27FC236}">
                <a16:creationId xmlns:a16="http://schemas.microsoft.com/office/drawing/2014/main" id="{969894F6-F237-671A-A63D-A8B08603E1C8}"/>
              </a:ext>
            </a:extLst>
          </p:cNvPr>
          <p:cNvSpPr/>
          <p:nvPr/>
        </p:nvSpPr>
        <p:spPr>
          <a:xfrm>
            <a:off x="3615926" y="2125417"/>
            <a:ext cx="1080000" cy="1080000"/>
          </a:xfrm>
          <a:prstGeom prst="ellipse">
            <a:avLst/>
          </a:prstGeom>
          <a:noFill/>
          <a:ln w="76200" cap="flat" cmpd="sng">
            <a:solidFill>
              <a:srgbClr val="6D8C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239;p7">
            <a:extLst>
              <a:ext uri="{FF2B5EF4-FFF2-40B4-BE49-F238E27FC236}">
                <a16:creationId xmlns:a16="http://schemas.microsoft.com/office/drawing/2014/main" id="{D70A62B1-FAE4-D2B0-F346-6E7F7C4171B0}"/>
              </a:ext>
            </a:extLst>
          </p:cNvPr>
          <p:cNvSpPr/>
          <p:nvPr/>
        </p:nvSpPr>
        <p:spPr>
          <a:xfrm>
            <a:off x="2976184" y="3347092"/>
            <a:ext cx="1080000" cy="1080000"/>
          </a:xfrm>
          <a:prstGeom prst="ellipse">
            <a:avLst/>
          </a:prstGeom>
          <a:noFill/>
          <a:ln w="76200" cap="flat" cmpd="sng">
            <a:solidFill>
              <a:srgbClr val="464B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229;p7">
            <a:extLst>
              <a:ext uri="{FF2B5EF4-FFF2-40B4-BE49-F238E27FC236}">
                <a16:creationId xmlns:a16="http://schemas.microsoft.com/office/drawing/2014/main" id="{110590F9-D15D-6C40-F394-8ED8D28AA890}"/>
              </a:ext>
            </a:extLst>
          </p:cNvPr>
          <p:cNvSpPr/>
          <p:nvPr/>
        </p:nvSpPr>
        <p:spPr>
          <a:xfrm>
            <a:off x="3615926" y="4568767"/>
            <a:ext cx="1080000" cy="1080000"/>
          </a:xfrm>
          <a:prstGeom prst="ellipse">
            <a:avLst/>
          </a:prstGeom>
          <a:noFill/>
          <a:ln w="76200" cap="flat" cmpd="sng">
            <a:solidFill>
              <a:srgbClr val="6D8C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48;p7">
            <a:extLst>
              <a:ext uri="{FF2B5EF4-FFF2-40B4-BE49-F238E27FC236}">
                <a16:creationId xmlns:a16="http://schemas.microsoft.com/office/drawing/2014/main" id="{D9AE0D26-96A9-815A-4174-0D02E8EC8CCA}"/>
              </a:ext>
            </a:extLst>
          </p:cNvPr>
          <p:cNvSpPr/>
          <p:nvPr/>
        </p:nvSpPr>
        <p:spPr>
          <a:xfrm>
            <a:off x="8141082" y="3292267"/>
            <a:ext cx="1080000" cy="1080000"/>
          </a:xfrm>
          <a:prstGeom prst="ellipse">
            <a:avLst/>
          </a:prstGeom>
          <a:noFill/>
          <a:ln w="76200" cap="flat" cmpd="sng">
            <a:solidFill>
              <a:srgbClr val="6D8C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50;p7">
            <a:extLst>
              <a:ext uri="{FF2B5EF4-FFF2-40B4-BE49-F238E27FC236}">
                <a16:creationId xmlns:a16="http://schemas.microsoft.com/office/drawing/2014/main" id="{7501031F-AFFD-CD6B-0031-6011445117F3}"/>
              </a:ext>
            </a:extLst>
          </p:cNvPr>
          <p:cNvSpPr/>
          <p:nvPr/>
        </p:nvSpPr>
        <p:spPr>
          <a:xfrm>
            <a:off x="7496076" y="4575869"/>
            <a:ext cx="1080000" cy="1080000"/>
          </a:xfrm>
          <a:prstGeom prst="ellipse">
            <a:avLst/>
          </a:prstGeom>
          <a:noFill/>
          <a:ln w="76200" cap="flat" cmpd="sng">
            <a:solidFill>
              <a:srgbClr val="464B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5" name="Google Shape;251;p7">
            <a:extLst>
              <a:ext uri="{FF2B5EF4-FFF2-40B4-BE49-F238E27FC236}">
                <a16:creationId xmlns:a16="http://schemas.microsoft.com/office/drawing/2014/main" id="{7563EAE6-9BF2-3AFE-159E-27C982F58717}"/>
              </a:ext>
            </a:extLst>
          </p:cNvPr>
          <p:cNvGrpSpPr/>
          <p:nvPr/>
        </p:nvGrpSpPr>
        <p:grpSpPr>
          <a:xfrm>
            <a:off x="4749817" y="2392376"/>
            <a:ext cx="2643589" cy="2624211"/>
            <a:chOff x="4749817" y="1928141"/>
            <a:chExt cx="2643589" cy="2624211"/>
          </a:xfrm>
        </p:grpSpPr>
        <p:sp>
          <p:nvSpPr>
            <p:cNvPr id="26" name="Google Shape;252;p7">
              <a:extLst>
                <a:ext uri="{FF2B5EF4-FFF2-40B4-BE49-F238E27FC236}">
                  <a16:creationId xmlns:a16="http://schemas.microsoft.com/office/drawing/2014/main" id="{AEBB998C-CA41-06E2-B2C1-C22E4A60FFEA}"/>
                </a:ext>
              </a:extLst>
            </p:cNvPr>
            <p:cNvSpPr/>
            <p:nvPr/>
          </p:nvSpPr>
          <p:spPr>
            <a:xfrm>
              <a:off x="4749817" y="2281282"/>
              <a:ext cx="2643589" cy="2271070"/>
            </a:xfrm>
            <a:prstGeom prst="ellipse">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53;p7">
              <a:extLst>
                <a:ext uri="{FF2B5EF4-FFF2-40B4-BE49-F238E27FC236}">
                  <a16:creationId xmlns:a16="http://schemas.microsoft.com/office/drawing/2014/main" id="{C7027EFD-D4FA-74FF-6695-F731F0144581}"/>
                </a:ext>
              </a:extLst>
            </p:cNvPr>
            <p:cNvSpPr/>
            <p:nvPr/>
          </p:nvSpPr>
          <p:spPr>
            <a:xfrm>
              <a:off x="5205046" y="1928141"/>
              <a:ext cx="1772529" cy="6543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28" name="Google Shape;254;p7">
            <a:extLst>
              <a:ext uri="{FF2B5EF4-FFF2-40B4-BE49-F238E27FC236}">
                <a16:creationId xmlns:a16="http://schemas.microsoft.com/office/drawing/2014/main" id="{5F512C10-B635-5A3B-CD9C-817E0C146A76}"/>
              </a:ext>
            </a:extLst>
          </p:cNvPr>
          <p:cNvCxnSpPr>
            <a:stCxn id="18" idx="6"/>
            <a:endCxn id="26" idx="2"/>
          </p:cNvCxnSpPr>
          <p:nvPr/>
        </p:nvCxnSpPr>
        <p:spPr>
          <a:xfrm rot="10800000" flipH="1">
            <a:off x="4056184" y="3881092"/>
            <a:ext cx="693600" cy="6000"/>
          </a:xfrm>
          <a:prstGeom prst="straightConnector1">
            <a:avLst/>
          </a:prstGeom>
          <a:noFill/>
          <a:ln w="28575" cap="flat" cmpd="sng">
            <a:solidFill>
              <a:schemeClr val="dk1"/>
            </a:solidFill>
            <a:prstDash val="solid"/>
            <a:miter lim="800000"/>
            <a:headEnd type="none" w="sm" len="sm"/>
            <a:tailEnd type="none" w="sm" len="sm"/>
          </a:ln>
        </p:spPr>
      </p:cxnSp>
      <p:cxnSp>
        <p:nvCxnSpPr>
          <p:cNvPr id="29" name="Google Shape;256;p7">
            <a:extLst>
              <a:ext uri="{FF2B5EF4-FFF2-40B4-BE49-F238E27FC236}">
                <a16:creationId xmlns:a16="http://schemas.microsoft.com/office/drawing/2014/main" id="{42D86C62-91BE-3794-BF2F-91E862D7C046}"/>
              </a:ext>
            </a:extLst>
          </p:cNvPr>
          <p:cNvCxnSpPr/>
          <p:nvPr/>
        </p:nvCxnSpPr>
        <p:spPr>
          <a:xfrm rot="10800000">
            <a:off x="7244170" y="4443371"/>
            <a:ext cx="432000" cy="276592"/>
          </a:xfrm>
          <a:prstGeom prst="straightConnector1">
            <a:avLst/>
          </a:prstGeom>
          <a:noFill/>
          <a:ln w="28575" cap="flat" cmpd="sng">
            <a:solidFill>
              <a:schemeClr val="dk1"/>
            </a:solidFill>
            <a:prstDash val="solid"/>
            <a:miter lim="800000"/>
            <a:headEnd type="none" w="sm" len="sm"/>
            <a:tailEnd type="none" w="sm" len="sm"/>
          </a:ln>
        </p:spPr>
      </p:cxnSp>
      <p:cxnSp>
        <p:nvCxnSpPr>
          <p:cNvPr id="30" name="Google Shape;257;p7">
            <a:extLst>
              <a:ext uri="{FF2B5EF4-FFF2-40B4-BE49-F238E27FC236}">
                <a16:creationId xmlns:a16="http://schemas.microsoft.com/office/drawing/2014/main" id="{639F8F36-0716-D632-C576-0C494732DC08}"/>
              </a:ext>
            </a:extLst>
          </p:cNvPr>
          <p:cNvCxnSpPr>
            <a:stCxn id="47" idx="3"/>
          </p:cNvCxnSpPr>
          <p:nvPr/>
        </p:nvCxnSpPr>
        <p:spPr>
          <a:xfrm flipH="1">
            <a:off x="7244138" y="3044193"/>
            <a:ext cx="410100" cy="303000"/>
          </a:xfrm>
          <a:prstGeom prst="straightConnector1">
            <a:avLst/>
          </a:prstGeom>
          <a:noFill/>
          <a:ln w="28575" cap="flat" cmpd="sng">
            <a:solidFill>
              <a:schemeClr val="dk1"/>
            </a:solidFill>
            <a:prstDash val="solid"/>
            <a:miter lim="800000"/>
            <a:headEnd type="none" w="sm" len="sm"/>
            <a:tailEnd type="none" w="sm" len="sm"/>
          </a:ln>
        </p:spPr>
      </p:cxnSp>
      <p:sp>
        <p:nvSpPr>
          <p:cNvPr id="31" name="Google Shape;258;p7">
            <a:extLst>
              <a:ext uri="{FF2B5EF4-FFF2-40B4-BE49-F238E27FC236}">
                <a16:creationId xmlns:a16="http://schemas.microsoft.com/office/drawing/2014/main" id="{8F748C8B-1F78-8C95-688A-A33C57C157C2}"/>
              </a:ext>
            </a:extLst>
          </p:cNvPr>
          <p:cNvSpPr txBox="1"/>
          <p:nvPr/>
        </p:nvSpPr>
        <p:spPr>
          <a:xfrm>
            <a:off x="1154750" y="2315739"/>
            <a:ext cx="2405784"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Helvetica Neue" panose="02000503000000020004"/>
                <a:ea typeface="Helvetica Neue" panose="02000503000000020004"/>
                <a:cs typeface="Helvetica Neue" panose="02000503000000020004"/>
                <a:sym typeface="Helvetica Neue"/>
              </a:rPr>
              <a:t>Tour operators and platforms</a:t>
            </a:r>
            <a:endParaRPr sz="1400" b="1">
              <a:solidFill>
                <a:schemeClr val="dk1"/>
              </a:solidFill>
              <a:latin typeface="Helvetica Neue" panose="02000503000000020004"/>
              <a:ea typeface="Helvetica Neue" panose="02000503000000020004"/>
              <a:cs typeface="Helvetica Neue" panose="02000503000000020004"/>
              <a:sym typeface="Helvetica Neue"/>
            </a:endParaRPr>
          </a:p>
        </p:txBody>
      </p:sp>
      <p:sp>
        <p:nvSpPr>
          <p:cNvPr id="32" name="Google Shape;259;p7">
            <a:extLst>
              <a:ext uri="{FF2B5EF4-FFF2-40B4-BE49-F238E27FC236}">
                <a16:creationId xmlns:a16="http://schemas.microsoft.com/office/drawing/2014/main" id="{5FF30D25-FE10-84F1-10C8-FE3F3503FA9E}"/>
              </a:ext>
            </a:extLst>
          </p:cNvPr>
          <p:cNvSpPr txBox="1"/>
          <p:nvPr/>
        </p:nvSpPr>
        <p:spPr>
          <a:xfrm>
            <a:off x="501059" y="3678399"/>
            <a:ext cx="2405784"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Helvetica Neue" panose="02000503000000020004"/>
                <a:sym typeface="Helvetica Neue"/>
              </a:rPr>
              <a:t>Destinations</a:t>
            </a:r>
            <a:endParaRPr>
              <a:latin typeface="Helvetica Neue" panose="02000503000000020004"/>
            </a:endParaRPr>
          </a:p>
        </p:txBody>
      </p:sp>
      <p:sp>
        <p:nvSpPr>
          <p:cNvPr id="33" name="Google Shape;260;p7">
            <a:extLst>
              <a:ext uri="{FF2B5EF4-FFF2-40B4-BE49-F238E27FC236}">
                <a16:creationId xmlns:a16="http://schemas.microsoft.com/office/drawing/2014/main" id="{118E773D-B349-4BE7-CF5A-87787D46AC16}"/>
              </a:ext>
            </a:extLst>
          </p:cNvPr>
          <p:cNvSpPr txBox="1"/>
          <p:nvPr/>
        </p:nvSpPr>
        <p:spPr>
          <a:xfrm>
            <a:off x="1114196" y="4992845"/>
            <a:ext cx="2405784"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Helvetica Neue" panose="02000503000000020004"/>
                <a:sym typeface="Helvetica Neue"/>
              </a:rPr>
              <a:t>Supporting organizations</a:t>
            </a:r>
            <a:endParaRPr>
              <a:latin typeface="Helvetica Neue" panose="02000503000000020004"/>
            </a:endParaRPr>
          </a:p>
        </p:txBody>
      </p:sp>
      <p:sp>
        <p:nvSpPr>
          <p:cNvPr id="34" name="Google Shape;261;p7">
            <a:extLst>
              <a:ext uri="{FF2B5EF4-FFF2-40B4-BE49-F238E27FC236}">
                <a16:creationId xmlns:a16="http://schemas.microsoft.com/office/drawing/2014/main" id="{03F87E21-7039-A365-D028-66272273F306}"/>
              </a:ext>
            </a:extLst>
          </p:cNvPr>
          <p:cNvSpPr txBox="1"/>
          <p:nvPr/>
        </p:nvSpPr>
        <p:spPr>
          <a:xfrm>
            <a:off x="8631466" y="2315739"/>
            <a:ext cx="2405784" cy="307736"/>
          </a:xfrm>
          <a:prstGeom prst="rect">
            <a:avLst/>
          </a:prstGeom>
          <a:noFill/>
          <a:ln>
            <a:noFill/>
          </a:ln>
        </p:spPr>
        <p:txBody>
          <a:bodyPr spcFirstLastPara="1" wrap="square" lIns="91425" tIns="45700" rIns="91425" bIns="45700" anchor="t" anchorCtr="0">
            <a:spAutoFit/>
          </a:bodyPr>
          <a:lstStyle/>
          <a:p>
            <a:r>
              <a:rPr lang="en-US" sz="1400" b="1" dirty="0">
                <a:solidFill>
                  <a:schemeClr val="dk1"/>
                </a:solidFill>
                <a:latin typeface="Helvetica Neue" panose="02000503000000020004"/>
                <a:sym typeface="Helvetica Neue"/>
              </a:rPr>
              <a:t>Cruise lines</a:t>
            </a:r>
            <a:endParaRPr lang="fr-FR" dirty="0" err="1"/>
          </a:p>
        </p:txBody>
      </p:sp>
      <p:sp>
        <p:nvSpPr>
          <p:cNvPr id="35" name="Google Shape;262;p7">
            <a:extLst>
              <a:ext uri="{FF2B5EF4-FFF2-40B4-BE49-F238E27FC236}">
                <a16:creationId xmlns:a16="http://schemas.microsoft.com/office/drawing/2014/main" id="{89ACEE95-9386-2AC8-F2C8-DDE48CD0041C}"/>
              </a:ext>
            </a:extLst>
          </p:cNvPr>
          <p:cNvSpPr txBox="1"/>
          <p:nvPr/>
        </p:nvSpPr>
        <p:spPr>
          <a:xfrm>
            <a:off x="9241783" y="3546288"/>
            <a:ext cx="240578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a:solidFill>
                  <a:schemeClr val="dk1"/>
                </a:solidFill>
                <a:latin typeface="Helvetica Neue" panose="02000503000000020004"/>
                <a:ea typeface="Helvetica Neue" panose="02000503000000020004"/>
                <a:cs typeface="Helvetica Neue" panose="02000503000000020004"/>
                <a:sym typeface="Helvetica Neue"/>
              </a:rPr>
              <a:t>Accommodation providers</a:t>
            </a:r>
            <a:r>
              <a:rPr lang="en-US" sz="1400" b="1">
                <a:solidFill>
                  <a:schemeClr val="dk1"/>
                </a:solidFill>
                <a:latin typeface="Helvetica Neue" panose="02000503000000020004"/>
                <a:ea typeface="Helvetica Neue" panose="02000503000000020004"/>
                <a:cs typeface="Helvetica Neue" panose="02000503000000020004"/>
                <a:sym typeface="Helvetica Neue"/>
              </a:rPr>
              <a:t> </a:t>
            </a:r>
            <a:endParaRPr>
              <a:latin typeface="Helvetica Neue" panose="02000503000000020004"/>
            </a:endParaRPr>
          </a:p>
        </p:txBody>
      </p:sp>
      <p:sp>
        <p:nvSpPr>
          <p:cNvPr id="36" name="Google Shape;263;p7">
            <a:extLst>
              <a:ext uri="{FF2B5EF4-FFF2-40B4-BE49-F238E27FC236}">
                <a16:creationId xmlns:a16="http://schemas.microsoft.com/office/drawing/2014/main" id="{9B129850-FCE4-EF6A-64FF-2F5F873F4593}"/>
              </a:ext>
            </a:extLst>
          </p:cNvPr>
          <p:cNvSpPr txBox="1"/>
          <p:nvPr/>
        </p:nvSpPr>
        <p:spPr>
          <a:xfrm>
            <a:off x="8644161" y="4972962"/>
            <a:ext cx="304624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Helvetica Neue" panose="02000503000000020004"/>
                <a:ea typeface="Helvetica Neue" panose="02000503000000020004"/>
                <a:cs typeface="Helvetica Neue" panose="02000503000000020004"/>
                <a:sym typeface="Helvetica Neue"/>
              </a:rPr>
              <a:t>Suppliers</a:t>
            </a:r>
            <a:endParaRPr>
              <a:latin typeface="Helvetica Neue" panose="02000503000000020004"/>
            </a:endParaRPr>
          </a:p>
        </p:txBody>
      </p:sp>
      <p:pic>
        <p:nvPicPr>
          <p:cNvPr id="37" name="Image 36">
            <a:extLst>
              <a:ext uri="{FF2B5EF4-FFF2-40B4-BE49-F238E27FC236}">
                <a16:creationId xmlns:a16="http://schemas.microsoft.com/office/drawing/2014/main" id="{F182702B-19EC-8E75-D175-A3D10A22B8DF}"/>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97686" y="3163698"/>
            <a:ext cx="1346529" cy="1346529"/>
          </a:xfrm>
          <a:prstGeom prst="rect">
            <a:avLst/>
          </a:prstGeom>
        </p:spPr>
      </p:pic>
      <p:sp>
        <p:nvSpPr>
          <p:cNvPr id="38" name="CuadroTexto 1">
            <a:extLst>
              <a:ext uri="{FF2B5EF4-FFF2-40B4-BE49-F238E27FC236}">
                <a16:creationId xmlns:a16="http://schemas.microsoft.com/office/drawing/2014/main" id="{6ADA87AB-2996-35D7-EE87-CFB55984F0E2}"/>
              </a:ext>
            </a:extLst>
          </p:cNvPr>
          <p:cNvSpPr txBox="1"/>
          <p:nvPr/>
        </p:nvSpPr>
        <p:spPr>
          <a:xfrm>
            <a:off x="501059" y="5811955"/>
            <a:ext cx="4090911" cy="584775"/>
          </a:xfrm>
          <a:prstGeom prst="rect">
            <a:avLst/>
          </a:prstGeom>
          <a:noFill/>
        </p:spPr>
        <p:txBody>
          <a:bodyPr wrap="square" rtlCol="0">
            <a:spAutoFit/>
          </a:bodyPr>
          <a:lstStyle/>
          <a:p>
            <a:r>
              <a:rPr lang="es-ES" sz="1600" err="1">
                <a:solidFill>
                  <a:schemeClr val="tx1">
                    <a:lumMod val="65000"/>
                    <a:lumOff val="35000"/>
                  </a:schemeClr>
                </a:solidFill>
                <a:latin typeface="Helvetica Neue" panose="02000503000000020004"/>
              </a:rPr>
              <a:t>Governments</a:t>
            </a:r>
            <a:r>
              <a:rPr lang="es-ES" sz="1600">
                <a:solidFill>
                  <a:schemeClr val="tx1">
                    <a:lumMod val="65000"/>
                    <a:lumOff val="35000"/>
                  </a:schemeClr>
                </a:solidFill>
                <a:latin typeface="Helvetica Neue" panose="02000503000000020004"/>
              </a:rPr>
              <a:t> (</a:t>
            </a:r>
            <a:r>
              <a:rPr lang="es-ES" sz="1600" err="1">
                <a:solidFill>
                  <a:schemeClr val="tx1">
                    <a:lumMod val="65000"/>
                    <a:lumOff val="35000"/>
                  </a:schemeClr>
                </a:solidFill>
                <a:latin typeface="Helvetica Neue" panose="02000503000000020004"/>
              </a:rPr>
              <a:t>national</a:t>
            </a:r>
            <a:r>
              <a:rPr lang="es-ES" sz="1600">
                <a:solidFill>
                  <a:schemeClr val="tx1">
                    <a:lumMod val="65000"/>
                    <a:lumOff val="35000"/>
                  </a:schemeClr>
                </a:solidFill>
                <a:latin typeface="Helvetica Neue" panose="02000503000000020004"/>
              </a:rPr>
              <a:t>/local), </a:t>
            </a:r>
            <a:r>
              <a:rPr lang="es-ES" sz="1600" err="1">
                <a:solidFill>
                  <a:schemeClr val="tx1">
                    <a:lumMod val="65000"/>
                    <a:lumOff val="35000"/>
                  </a:schemeClr>
                </a:solidFill>
                <a:latin typeface="Helvetica Neue" panose="02000503000000020004"/>
              </a:rPr>
              <a:t>businesses</a:t>
            </a:r>
            <a:r>
              <a:rPr lang="es-ES" sz="1600">
                <a:solidFill>
                  <a:schemeClr val="tx1">
                    <a:lumMod val="65000"/>
                    <a:lumOff val="35000"/>
                  </a:schemeClr>
                </a:solidFill>
                <a:latin typeface="Helvetica Neue" panose="02000503000000020004"/>
              </a:rPr>
              <a:t> and civil </a:t>
            </a:r>
            <a:r>
              <a:rPr lang="es-ES" sz="1600" err="1">
                <a:solidFill>
                  <a:schemeClr val="tx1">
                    <a:lumMod val="65000"/>
                    <a:lumOff val="35000"/>
                  </a:schemeClr>
                </a:solidFill>
                <a:latin typeface="Helvetica Neue" panose="02000503000000020004"/>
              </a:rPr>
              <a:t>society</a:t>
            </a:r>
            <a:r>
              <a:rPr lang="es-ES" sz="1600">
                <a:solidFill>
                  <a:schemeClr val="tx1">
                    <a:lumMod val="65000"/>
                    <a:lumOff val="35000"/>
                  </a:schemeClr>
                </a:solidFill>
                <a:latin typeface="Helvetica Neue" panose="02000503000000020004"/>
              </a:rPr>
              <a:t> can </a:t>
            </a:r>
            <a:r>
              <a:rPr lang="es-ES" sz="1600" err="1">
                <a:solidFill>
                  <a:schemeClr val="tx1">
                    <a:lumMod val="65000"/>
                    <a:lumOff val="35000"/>
                  </a:schemeClr>
                </a:solidFill>
                <a:latin typeface="Helvetica Neue" panose="02000503000000020004"/>
              </a:rPr>
              <a:t>become</a:t>
            </a:r>
            <a:r>
              <a:rPr lang="es-ES" sz="1600">
                <a:solidFill>
                  <a:schemeClr val="tx1">
                    <a:lumMod val="65000"/>
                    <a:lumOff val="35000"/>
                  </a:schemeClr>
                </a:solidFill>
                <a:latin typeface="Helvetica Neue" panose="02000503000000020004"/>
              </a:rPr>
              <a:t> </a:t>
            </a:r>
            <a:r>
              <a:rPr lang="es-ES" sz="1600" err="1">
                <a:solidFill>
                  <a:schemeClr val="tx1">
                    <a:lumMod val="65000"/>
                    <a:lumOff val="35000"/>
                  </a:schemeClr>
                </a:solidFill>
                <a:latin typeface="Helvetica Neue" panose="02000503000000020004"/>
              </a:rPr>
              <a:t>signatories</a:t>
            </a:r>
            <a:r>
              <a:rPr lang="es-ES" sz="1600">
                <a:solidFill>
                  <a:schemeClr val="tx1">
                    <a:lumMod val="65000"/>
                    <a:lumOff val="35000"/>
                  </a:schemeClr>
                </a:solidFill>
                <a:latin typeface="Helvetica Neue" panose="02000503000000020004"/>
              </a:rPr>
              <a:t>. </a:t>
            </a:r>
          </a:p>
        </p:txBody>
      </p:sp>
      <p:sp>
        <p:nvSpPr>
          <p:cNvPr id="40" name="CuadroTexto 1">
            <a:extLst>
              <a:ext uri="{FF2B5EF4-FFF2-40B4-BE49-F238E27FC236}">
                <a16:creationId xmlns:a16="http://schemas.microsoft.com/office/drawing/2014/main" id="{41E35B1D-B7E6-F8C5-F256-ED9AE2C8BE23}"/>
              </a:ext>
            </a:extLst>
          </p:cNvPr>
          <p:cNvSpPr txBox="1"/>
          <p:nvPr/>
        </p:nvSpPr>
        <p:spPr>
          <a:xfrm>
            <a:off x="1982983" y="976840"/>
            <a:ext cx="8248764" cy="1015663"/>
          </a:xfrm>
          <a:prstGeom prst="rect">
            <a:avLst/>
          </a:prstGeom>
          <a:noFill/>
        </p:spPr>
        <p:txBody>
          <a:bodyPr wrap="square" rtlCol="0">
            <a:spAutoFit/>
          </a:bodyPr>
          <a:lstStyle/>
          <a:p>
            <a:r>
              <a:rPr lang="es-ES" sz="2000" err="1">
                <a:solidFill>
                  <a:schemeClr val="tx1">
                    <a:lumMod val="65000"/>
                    <a:lumOff val="35000"/>
                  </a:schemeClr>
                </a:solidFill>
                <a:latin typeface="Helvetica Neue" panose="02000503000000020004"/>
              </a:rPr>
              <a:t>The</a:t>
            </a:r>
            <a:r>
              <a:rPr lang="es-ES" sz="2000">
                <a:solidFill>
                  <a:schemeClr val="tx1">
                    <a:lumMod val="65000"/>
                    <a:lumOff val="35000"/>
                  </a:schemeClr>
                </a:solidFill>
                <a:latin typeface="Helvetica Neue" panose="02000503000000020004"/>
              </a:rPr>
              <a:t> </a:t>
            </a:r>
            <a:r>
              <a:rPr lang="es-ES" sz="2000" err="1">
                <a:solidFill>
                  <a:schemeClr val="tx1">
                    <a:lumMod val="65000"/>
                    <a:lumOff val="35000"/>
                  </a:schemeClr>
                </a:solidFill>
                <a:latin typeface="Helvetica Neue" panose="02000503000000020004"/>
              </a:rPr>
              <a:t>problem</a:t>
            </a:r>
            <a:r>
              <a:rPr lang="es-ES" sz="2000">
                <a:solidFill>
                  <a:schemeClr val="tx1">
                    <a:lumMod val="65000"/>
                    <a:lumOff val="35000"/>
                  </a:schemeClr>
                </a:solidFill>
                <a:latin typeface="Helvetica Neue" panose="02000503000000020004"/>
              </a:rPr>
              <a:t> </a:t>
            </a:r>
            <a:r>
              <a:rPr lang="es-ES" sz="2000" err="1">
                <a:solidFill>
                  <a:schemeClr val="tx1">
                    <a:lumMod val="65000"/>
                    <a:lumOff val="35000"/>
                  </a:schemeClr>
                </a:solidFill>
                <a:latin typeface="Helvetica Neue" panose="02000503000000020004"/>
              </a:rPr>
              <a:t>of</a:t>
            </a:r>
            <a:r>
              <a:rPr lang="es-ES" sz="2000">
                <a:solidFill>
                  <a:schemeClr val="tx1">
                    <a:lumMod val="65000"/>
                    <a:lumOff val="35000"/>
                  </a:schemeClr>
                </a:solidFill>
                <a:latin typeface="Helvetica Neue" panose="02000503000000020004"/>
              </a:rPr>
              <a:t> </a:t>
            </a:r>
            <a:r>
              <a:rPr lang="es-ES" sz="2000" err="1">
                <a:solidFill>
                  <a:schemeClr val="tx1">
                    <a:lumMod val="65000"/>
                    <a:lumOff val="35000"/>
                  </a:schemeClr>
                </a:solidFill>
                <a:latin typeface="Helvetica Neue" panose="02000503000000020004"/>
              </a:rPr>
              <a:t>plastic</a:t>
            </a:r>
            <a:r>
              <a:rPr lang="es-ES" sz="2000">
                <a:solidFill>
                  <a:schemeClr val="tx1">
                    <a:lumMod val="65000"/>
                    <a:lumOff val="35000"/>
                  </a:schemeClr>
                </a:solidFill>
                <a:latin typeface="Helvetica Neue" panose="02000503000000020004"/>
              </a:rPr>
              <a:t> </a:t>
            </a:r>
            <a:r>
              <a:rPr lang="es-ES" sz="2000" err="1">
                <a:solidFill>
                  <a:schemeClr val="tx1">
                    <a:lumMod val="65000"/>
                    <a:lumOff val="35000"/>
                  </a:schemeClr>
                </a:solidFill>
                <a:latin typeface="Helvetica Neue" panose="02000503000000020004"/>
              </a:rPr>
              <a:t>pollution</a:t>
            </a:r>
            <a:r>
              <a:rPr lang="es-ES" sz="2000">
                <a:solidFill>
                  <a:schemeClr val="tx1">
                    <a:lumMod val="65000"/>
                    <a:lumOff val="35000"/>
                  </a:schemeClr>
                </a:solidFill>
                <a:latin typeface="Helvetica Neue" panose="02000503000000020004"/>
              </a:rPr>
              <a:t> </a:t>
            </a:r>
            <a:r>
              <a:rPr lang="es-ES" sz="2000" err="1">
                <a:solidFill>
                  <a:schemeClr val="tx1">
                    <a:lumMod val="65000"/>
                    <a:lumOff val="35000"/>
                  </a:schemeClr>
                </a:solidFill>
                <a:latin typeface="Helvetica Neue" panose="02000503000000020004"/>
              </a:rPr>
              <a:t>is</a:t>
            </a:r>
            <a:r>
              <a:rPr lang="es-ES" sz="2000">
                <a:solidFill>
                  <a:schemeClr val="tx1">
                    <a:lumMod val="65000"/>
                    <a:lumOff val="35000"/>
                  </a:schemeClr>
                </a:solidFill>
                <a:latin typeface="Helvetica Neue" panose="02000503000000020004"/>
              </a:rPr>
              <a:t> </a:t>
            </a:r>
            <a:r>
              <a:rPr lang="es-ES" sz="2000" err="1">
                <a:solidFill>
                  <a:schemeClr val="tx1">
                    <a:lumMod val="65000"/>
                    <a:lumOff val="35000"/>
                  </a:schemeClr>
                </a:solidFill>
                <a:latin typeface="Helvetica Neue" panose="02000503000000020004"/>
              </a:rPr>
              <a:t>too</a:t>
            </a:r>
            <a:r>
              <a:rPr lang="es-ES" sz="2000">
                <a:solidFill>
                  <a:schemeClr val="tx1">
                    <a:lumMod val="65000"/>
                    <a:lumOff val="35000"/>
                  </a:schemeClr>
                </a:solidFill>
                <a:latin typeface="Helvetica Neue" panose="02000503000000020004"/>
              </a:rPr>
              <a:t> </a:t>
            </a:r>
            <a:r>
              <a:rPr lang="es-ES" sz="2000" err="1">
                <a:solidFill>
                  <a:schemeClr val="tx1">
                    <a:lumMod val="65000"/>
                    <a:lumOff val="35000"/>
                  </a:schemeClr>
                </a:solidFill>
                <a:latin typeface="Helvetica Neue" panose="02000503000000020004"/>
              </a:rPr>
              <a:t>big</a:t>
            </a:r>
            <a:r>
              <a:rPr lang="es-ES" sz="2000">
                <a:solidFill>
                  <a:schemeClr val="tx1">
                    <a:lumMod val="65000"/>
                    <a:lumOff val="35000"/>
                  </a:schemeClr>
                </a:solidFill>
                <a:latin typeface="Helvetica Neue" panose="02000503000000020004"/>
              </a:rPr>
              <a:t> </a:t>
            </a:r>
            <a:r>
              <a:rPr lang="es-ES" sz="2000" err="1">
                <a:solidFill>
                  <a:schemeClr val="tx1">
                    <a:lumMod val="65000"/>
                    <a:lumOff val="35000"/>
                  </a:schemeClr>
                </a:solidFill>
                <a:latin typeface="Helvetica Neue" panose="02000503000000020004"/>
              </a:rPr>
              <a:t>for</a:t>
            </a:r>
            <a:r>
              <a:rPr lang="es-ES" sz="2000">
                <a:solidFill>
                  <a:schemeClr val="tx1">
                    <a:lumMod val="65000"/>
                    <a:lumOff val="35000"/>
                  </a:schemeClr>
                </a:solidFill>
                <a:latin typeface="Helvetica Neue" panose="02000503000000020004"/>
              </a:rPr>
              <a:t> </a:t>
            </a:r>
            <a:r>
              <a:rPr lang="es-ES" sz="2000" err="1">
                <a:solidFill>
                  <a:schemeClr val="tx1">
                    <a:lumMod val="65000"/>
                    <a:lumOff val="35000"/>
                  </a:schemeClr>
                </a:solidFill>
                <a:latin typeface="Helvetica Neue" panose="02000503000000020004"/>
              </a:rPr>
              <a:t>any</a:t>
            </a:r>
            <a:r>
              <a:rPr lang="es-ES" sz="2000">
                <a:solidFill>
                  <a:schemeClr val="tx1">
                    <a:lumMod val="65000"/>
                    <a:lumOff val="35000"/>
                  </a:schemeClr>
                </a:solidFill>
                <a:latin typeface="Helvetica Neue" panose="02000503000000020004"/>
              </a:rPr>
              <a:t> </a:t>
            </a:r>
            <a:r>
              <a:rPr lang="es-ES" sz="2000" err="1">
                <a:solidFill>
                  <a:schemeClr val="tx1">
                    <a:lumMod val="65000"/>
                    <a:lumOff val="35000"/>
                  </a:schemeClr>
                </a:solidFill>
                <a:latin typeface="Helvetica Neue" panose="02000503000000020004"/>
              </a:rPr>
              <a:t>organization</a:t>
            </a:r>
            <a:r>
              <a:rPr lang="es-ES" sz="2000">
                <a:solidFill>
                  <a:schemeClr val="tx1">
                    <a:lumMod val="65000"/>
                    <a:lumOff val="35000"/>
                  </a:schemeClr>
                </a:solidFill>
                <a:latin typeface="Helvetica Neue" panose="02000503000000020004"/>
              </a:rPr>
              <a:t> </a:t>
            </a:r>
            <a:r>
              <a:rPr lang="es-ES" sz="2000" err="1">
                <a:solidFill>
                  <a:schemeClr val="tx1">
                    <a:lumMod val="65000"/>
                    <a:lumOff val="35000"/>
                  </a:schemeClr>
                </a:solidFill>
                <a:latin typeface="Helvetica Neue" panose="02000503000000020004"/>
              </a:rPr>
              <a:t>to</a:t>
            </a:r>
            <a:r>
              <a:rPr lang="es-ES" sz="2000">
                <a:solidFill>
                  <a:schemeClr val="tx1">
                    <a:lumMod val="65000"/>
                    <a:lumOff val="35000"/>
                  </a:schemeClr>
                </a:solidFill>
                <a:latin typeface="Helvetica Neue" panose="02000503000000020004"/>
              </a:rPr>
              <a:t> </a:t>
            </a:r>
            <a:r>
              <a:rPr lang="es-ES" sz="2000" err="1">
                <a:solidFill>
                  <a:schemeClr val="tx1">
                    <a:lumMod val="65000"/>
                    <a:lumOff val="35000"/>
                  </a:schemeClr>
                </a:solidFill>
                <a:latin typeface="Helvetica Neue" panose="02000503000000020004"/>
              </a:rPr>
              <a:t>solve</a:t>
            </a:r>
            <a:r>
              <a:rPr lang="es-ES" sz="2000">
                <a:solidFill>
                  <a:schemeClr val="tx1">
                    <a:lumMod val="65000"/>
                    <a:lumOff val="35000"/>
                  </a:schemeClr>
                </a:solidFill>
                <a:latin typeface="Helvetica Neue" panose="02000503000000020004"/>
              </a:rPr>
              <a:t> </a:t>
            </a:r>
            <a:r>
              <a:rPr lang="es-ES" sz="2000" err="1">
                <a:solidFill>
                  <a:schemeClr val="tx1">
                    <a:lumMod val="65000"/>
                    <a:lumOff val="35000"/>
                  </a:schemeClr>
                </a:solidFill>
                <a:latin typeface="Helvetica Neue" panose="02000503000000020004"/>
              </a:rPr>
              <a:t>on</a:t>
            </a:r>
            <a:r>
              <a:rPr lang="es-ES" sz="2000">
                <a:solidFill>
                  <a:schemeClr val="tx1">
                    <a:lumMod val="65000"/>
                    <a:lumOff val="35000"/>
                  </a:schemeClr>
                </a:solidFill>
                <a:latin typeface="Helvetica Neue" panose="02000503000000020004"/>
              </a:rPr>
              <a:t> </a:t>
            </a:r>
            <a:r>
              <a:rPr lang="es-ES" sz="2000" err="1">
                <a:solidFill>
                  <a:schemeClr val="tx1">
                    <a:lumMod val="65000"/>
                    <a:lumOff val="35000"/>
                  </a:schemeClr>
                </a:solidFill>
                <a:latin typeface="Helvetica Neue" panose="02000503000000020004"/>
              </a:rPr>
              <a:t>its</a:t>
            </a:r>
            <a:r>
              <a:rPr lang="es-ES" sz="2000">
                <a:solidFill>
                  <a:schemeClr val="tx1">
                    <a:lumMod val="65000"/>
                    <a:lumOff val="35000"/>
                  </a:schemeClr>
                </a:solidFill>
                <a:latin typeface="Helvetica Neue" panose="02000503000000020004"/>
              </a:rPr>
              <a:t> </a:t>
            </a:r>
            <a:r>
              <a:rPr lang="es-ES" sz="2000" err="1">
                <a:solidFill>
                  <a:schemeClr val="tx1">
                    <a:lumMod val="65000"/>
                    <a:lumOff val="35000"/>
                  </a:schemeClr>
                </a:solidFill>
                <a:latin typeface="Helvetica Neue" panose="02000503000000020004"/>
              </a:rPr>
              <a:t>own</a:t>
            </a:r>
            <a:r>
              <a:rPr lang="es-ES" sz="2000">
                <a:solidFill>
                  <a:schemeClr val="tx1">
                    <a:lumMod val="65000"/>
                    <a:lumOff val="35000"/>
                  </a:schemeClr>
                </a:solidFill>
                <a:latin typeface="Helvetica Neue" panose="02000503000000020004"/>
              </a:rPr>
              <a:t>. </a:t>
            </a:r>
            <a:r>
              <a:rPr lang="es-ES" sz="2000" err="1">
                <a:solidFill>
                  <a:schemeClr val="tx1">
                    <a:lumMod val="65000"/>
                    <a:lumOff val="35000"/>
                  </a:schemeClr>
                </a:solidFill>
                <a:latin typeface="Helvetica Neue" panose="02000503000000020004"/>
              </a:rPr>
              <a:t>Therefore</a:t>
            </a:r>
            <a:r>
              <a:rPr lang="es-ES" sz="2000">
                <a:solidFill>
                  <a:schemeClr val="tx1">
                    <a:lumMod val="65000"/>
                    <a:lumOff val="35000"/>
                  </a:schemeClr>
                </a:solidFill>
                <a:latin typeface="Helvetica Neue" panose="02000503000000020004"/>
              </a:rPr>
              <a:t>, </a:t>
            </a:r>
            <a:r>
              <a:rPr lang="es-ES" sz="2000" b="1" err="1">
                <a:solidFill>
                  <a:srgbClr val="0563C1"/>
                </a:solidFill>
                <a:latin typeface="Helvetica Neue" panose="02000503000000020004"/>
                <a:hlinkClick r:id="rId5">
                  <a:extLst>
                    <a:ext uri="{A12FA001-AC4F-418D-AE19-62706E023703}">
                      <ahyp:hlinkClr xmlns:ahyp="http://schemas.microsoft.com/office/drawing/2018/hyperlinkcolor" val="tx"/>
                    </a:ext>
                  </a:extLst>
                </a:hlinkClick>
              </a:rPr>
              <a:t>everyone</a:t>
            </a:r>
            <a:r>
              <a:rPr lang="es-ES" sz="2000" b="1">
                <a:solidFill>
                  <a:srgbClr val="0563C1"/>
                </a:solidFill>
                <a:latin typeface="Helvetica Neue" panose="02000503000000020004"/>
                <a:hlinkClick r:id="rId5">
                  <a:extLst>
                    <a:ext uri="{A12FA001-AC4F-418D-AE19-62706E023703}">
                      <ahyp:hlinkClr xmlns:ahyp="http://schemas.microsoft.com/office/drawing/2018/hyperlinkcolor" val="tx"/>
                    </a:ext>
                  </a:extLst>
                </a:hlinkClick>
              </a:rPr>
              <a:t> has a role </a:t>
            </a:r>
            <a:r>
              <a:rPr lang="es-ES" sz="2000" b="1" err="1">
                <a:solidFill>
                  <a:srgbClr val="0563C1"/>
                </a:solidFill>
                <a:latin typeface="Helvetica Neue" panose="02000503000000020004"/>
                <a:hlinkClick r:id="rId5">
                  <a:extLst>
                    <a:ext uri="{A12FA001-AC4F-418D-AE19-62706E023703}">
                      <ahyp:hlinkClr xmlns:ahyp="http://schemas.microsoft.com/office/drawing/2018/hyperlinkcolor" val="tx"/>
                    </a:ext>
                  </a:extLst>
                </a:hlinkClick>
              </a:rPr>
              <a:t>to</a:t>
            </a:r>
            <a:r>
              <a:rPr lang="es-ES" sz="2000" b="1">
                <a:solidFill>
                  <a:srgbClr val="0563C1"/>
                </a:solidFill>
                <a:latin typeface="Helvetica Neue" panose="02000503000000020004"/>
                <a:hlinkClick r:id="rId5">
                  <a:extLst>
                    <a:ext uri="{A12FA001-AC4F-418D-AE19-62706E023703}">
                      <ahyp:hlinkClr xmlns:ahyp="http://schemas.microsoft.com/office/drawing/2018/hyperlinkcolor" val="tx"/>
                    </a:ext>
                  </a:extLst>
                </a:hlinkClick>
              </a:rPr>
              <a:t> </a:t>
            </a:r>
            <a:r>
              <a:rPr lang="es-ES" sz="2000" b="1" err="1">
                <a:solidFill>
                  <a:srgbClr val="0563C1"/>
                </a:solidFill>
                <a:latin typeface="Helvetica Neue" panose="02000503000000020004"/>
                <a:hlinkClick r:id="rId5">
                  <a:extLst>
                    <a:ext uri="{A12FA001-AC4F-418D-AE19-62706E023703}">
                      <ahyp:hlinkClr xmlns:ahyp="http://schemas.microsoft.com/office/drawing/2018/hyperlinkcolor" val="tx"/>
                    </a:ext>
                  </a:extLst>
                </a:hlinkClick>
              </a:rPr>
              <a:t>play</a:t>
            </a:r>
            <a:r>
              <a:rPr lang="es-ES" sz="2000" b="1">
                <a:solidFill>
                  <a:srgbClr val="0563C1"/>
                </a:solidFill>
                <a:latin typeface="Helvetica Neue" panose="02000503000000020004"/>
              </a:rPr>
              <a:t>.</a:t>
            </a:r>
          </a:p>
          <a:p>
            <a:endParaRPr lang="es-ES" sz="2000">
              <a:solidFill>
                <a:schemeClr val="tx1">
                  <a:lumMod val="65000"/>
                  <a:lumOff val="35000"/>
                </a:schemeClr>
              </a:solidFill>
              <a:latin typeface="Helvetica Neue" panose="02000503000000020004"/>
            </a:endParaRPr>
          </a:p>
        </p:txBody>
      </p:sp>
      <p:pic>
        <p:nvPicPr>
          <p:cNvPr id="41" name="Image 40">
            <a:extLst>
              <a:ext uri="{FF2B5EF4-FFF2-40B4-BE49-F238E27FC236}">
                <a16:creationId xmlns:a16="http://schemas.microsoft.com/office/drawing/2014/main" id="{B98ED70D-3538-980C-7640-68CB75625C7F}"/>
              </a:ext>
            </a:extLst>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083197" y="3427935"/>
            <a:ext cx="879858" cy="879858"/>
          </a:xfrm>
          <a:prstGeom prst="rect">
            <a:avLst/>
          </a:prstGeom>
          <a:ln>
            <a:noFill/>
          </a:ln>
        </p:spPr>
      </p:pic>
      <p:pic>
        <p:nvPicPr>
          <p:cNvPr id="42" name="Picture 2" descr="tour operator Icon - Download tour operator Icon 2059535 | Noun Project">
            <a:extLst>
              <a:ext uri="{FF2B5EF4-FFF2-40B4-BE49-F238E27FC236}">
                <a16:creationId xmlns:a16="http://schemas.microsoft.com/office/drawing/2014/main" id="{E70407BC-108C-442C-0424-70A2558A3F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0965" y="2251887"/>
            <a:ext cx="835211" cy="835211"/>
          </a:xfrm>
          <a:prstGeom prst="rect">
            <a:avLst/>
          </a:prstGeom>
          <a:noFill/>
          <a:extLst>
            <a:ext uri="{909E8E84-426E-40DD-AFC4-6F175D3DCCD1}">
              <a14:hiddenFill xmlns:a14="http://schemas.microsoft.com/office/drawing/2010/main">
                <a:solidFill>
                  <a:srgbClr val="FFFFFF"/>
                </a:solidFill>
              </a14:hiddenFill>
            </a:ext>
          </a:extLst>
        </p:spPr>
      </p:pic>
      <p:pic>
        <p:nvPicPr>
          <p:cNvPr id="48" name="Image 47">
            <a:extLst>
              <a:ext uri="{FF2B5EF4-FFF2-40B4-BE49-F238E27FC236}">
                <a16:creationId xmlns:a16="http://schemas.microsoft.com/office/drawing/2014/main" id="{00725F8B-9EC4-4642-17A6-A8ED1EA66F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751803" y="4665053"/>
            <a:ext cx="840167" cy="840167"/>
          </a:xfrm>
          <a:prstGeom prst="rect">
            <a:avLst/>
          </a:prstGeom>
        </p:spPr>
      </p:pic>
      <p:pic>
        <p:nvPicPr>
          <p:cNvPr id="49" name="Image 48">
            <a:extLst>
              <a:ext uri="{FF2B5EF4-FFF2-40B4-BE49-F238E27FC236}">
                <a16:creationId xmlns:a16="http://schemas.microsoft.com/office/drawing/2014/main" id="{12398408-FC63-4D8D-8AC0-ED97DE8D09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8250363" y="3356451"/>
            <a:ext cx="879859" cy="879859"/>
          </a:xfrm>
          <a:prstGeom prst="rect">
            <a:avLst/>
          </a:prstGeom>
        </p:spPr>
      </p:pic>
      <p:pic>
        <p:nvPicPr>
          <p:cNvPr id="50" name="Image 49">
            <a:extLst>
              <a:ext uri="{FF2B5EF4-FFF2-40B4-BE49-F238E27FC236}">
                <a16:creationId xmlns:a16="http://schemas.microsoft.com/office/drawing/2014/main" id="{5876F353-8916-20BC-8F70-BA338B905F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7609424" y="4693136"/>
            <a:ext cx="879859" cy="879859"/>
          </a:xfrm>
          <a:prstGeom prst="rect">
            <a:avLst/>
          </a:prstGeom>
        </p:spPr>
      </p:pic>
      <p:grpSp>
        <p:nvGrpSpPr>
          <p:cNvPr id="43" name="Groupe 42">
            <a:extLst>
              <a:ext uri="{FF2B5EF4-FFF2-40B4-BE49-F238E27FC236}">
                <a16:creationId xmlns:a16="http://schemas.microsoft.com/office/drawing/2014/main" id="{52A9E1BB-2C7D-109E-D2D9-9CACCC304A63}"/>
              </a:ext>
            </a:extLst>
          </p:cNvPr>
          <p:cNvGrpSpPr/>
          <p:nvPr/>
        </p:nvGrpSpPr>
        <p:grpSpPr>
          <a:xfrm>
            <a:off x="7831907" y="2256537"/>
            <a:ext cx="476279" cy="675607"/>
            <a:chOff x="-850427" y="1514551"/>
            <a:chExt cx="1370470" cy="2153574"/>
          </a:xfrm>
        </p:grpSpPr>
        <p:pic>
          <p:nvPicPr>
            <p:cNvPr id="44" name="Image 43">
              <a:extLst>
                <a:ext uri="{FF2B5EF4-FFF2-40B4-BE49-F238E27FC236}">
                  <a16:creationId xmlns:a16="http://schemas.microsoft.com/office/drawing/2014/main" id="{69F18552-3292-3C74-4C6B-51DF8401972A}"/>
                </a:ext>
              </a:extLst>
            </p:cNvPr>
            <p:cNvPicPr>
              <a:picLocks noChangeAspect="1"/>
            </p:cNvPicPr>
            <p:nvPr/>
          </p:nvPicPr>
          <p:blipFill rotWithShape="1">
            <a:blip r:embed="rId11">
              <a:extLst>
                <a:ext uri="{28A0092B-C50C-407E-A947-70E740481C1C}">
                  <a14:useLocalDpi xmlns:a14="http://schemas.microsoft.com/office/drawing/2010/main" val="0"/>
                </a:ext>
              </a:extLst>
            </a:blip>
            <a:srcRect t="45013" r="56106" b="-5595"/>
            <a:stretch/>
          </p:blipFill>
          <p:spPr>
            <a:xfrm>
              <a:off x="-850427" y="1776554"/>
              <a:ext cx="1370470" cy="1891571"/>
            </a:xfrm>
            <a:prstGeom prst="rect">
              <a:avLst/>
            </a:prstGeom>
          </p:spPr>
        </p:pic>
        <p:sp>
          <p:nvSpPr>
            <p:cNvPr id="45" name="Rectangle 44">
              <a:extLst>
                <a:ext uri="{FF2B5EF4-FFF2-40B4-BE49-F238E27FC236}">
                  <a16:creationId xmlns:a16="http://schemas.microsoft.com/office/drawing/2014/main" id="{7EFBC457-F7C4-A73B-C4A7-BCA27FB26659}"/>
                </a:ext>
              </a:extLst>
            </p:cNvPr>
            <p:cNvSpPr/>
            <p:nvPr/>
          </p:nvSpPr>
          <p:spPr>
            <a:xfrm rot="19752561" flipH="1">
              <a:off x="294831" y="1514551"/>
              <a:ext cx="207177" cy="42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 4">
            <a:extLst>
              <a:ext uri="{FF2B5EF4-FFF2-40B4-BE49-F238E27FC236}">
                <a16:creationId xmlns:a16="http://schemas.microsoft.com/office/drawing/2014/main" id="{2287A1C1-A786-0B8E-0DE3-62898ED5E927}"/>
              </a:ext>
            </a:extLst>
          </p:cNvPr>
          <p:cNvPicPr>
            <a:picLocks noChangeAspect="1"/>
          </p:cNvPicPr>
          <p:nvPr/>
        </p:nvPicPr>
        <p:blipFill rotWithShape="1">
          <a:blip r:embed="rId12">
            <a:duotone>
              <a:schemeClr val="bg2">
                <a:shade val="45000"/>
                <a:satMod val="135000"/>
              </a:schemeClr>
              <a:prstClr val="white"/>
            </a:duotone>
          </a:blip>
          <a:srcRect b="56885"/>
          <a:stretch/>
        </p:blipFill>
        <p:spPr>
          <a:xfrm>
            <a:off x="5447354" y="5505220"/>
            <a:ext cx="1151234" cy="414809"/>
          </a:xfrm>
          <a:prstGeom prst="rect">
            <a:avLst/>
          </a:prstGeom>
        </p:spPr>
      </p:pic>
      <p:sp>
        <p:nvSpPr>
          <p:cNvPr id="47" name="Google Shape;249;p7">
            <a:extLst>
              <a:ext uri="{FF2B5EF4-FFF2-40B4-BE49-F238E27FC236}">
                <a16:creationId xmlns:a16="http://schemas.microsoft.com/office/drawing/2014/main" id="{F4C9CD77-5BF2-9744-9D7A-6FCC8C9DCB13}"/>
              </a:ext>
            </a:extLst>
          </p:cNvPr>
          <p:cNvSpPr/>
          <p:nvPr/>
        </p:nvSpPr>
        <p:spPr>
          <a:xfrm>
            <a:off x="7496076" y="2122355"/>
            <a:ext cx="1080000" cy="1080000"/>
          </a:xfrm>
          <a:prstGeom prst="ellipse">
            <a:avLst/>
          </a:prstGeom>
          <a:noFill/>
          <a:ln w="76200" cap="flat" cmpd="sng">
            <a:solidFill>
              <a:srgbClr val="464B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2" name="Google Shape;257;p7">
            <a:extLst>
              <a:ext uri="{FF2B5EF4-FFF2-40B4-BE49-F238E27FC236}">
                <a16:creationId xmlns:a16="http://schemas.microsoft.com/office/drawing/2014/main" id="{C274A021-6936-6B5D-4DDA-82C751F8458F}"/>
              </a:ext>
            </a:extLst>
          </p:cNvPr>
          <p:cNvCxnSpPr>
            <a:cxnSpLocks/>
            <a:endCxn id="26" idx="4"/>
          </p:cNvCxnSpPr>
          <p:nvPr/>
        </p:nvCxnSpPr>
        <p:spPr>
          <a:xfrm flipV="1">
            <a:off x="6071612" y="5016587"/>
            <a:ext cx="0" cy="180759"/>
          </a:xfrm>
          <a:prstGeom prst="straightConnector1">
            <a:avLst/>
          </a:prstGeom>
          <a:noFill/>
          <a:ln w="28575" cap="flat" cmpd="sng">
            <a:solidFill>
              <a:schemeClr val="dk1"/>
            </a:solidFill>
            <a:prstDash val="solid"/>
            <a:miter lim="800000"/>
            <a:headEnd type="none" w="sm" len="sm"/>
            <a:tailEnd type="none" w="sm" len="sm"/>
          </a:ln>
        </p:spPr>
      </p:cxnSp>
      <p:sp>
        <p:nvSpPr>
          <p:cNvPr id="51" name="Google Shape;249;p7">
            <a:extLst>
              <a:ext uri="{FF2B5EF4-FFF2-40B4-BE49-F238E27FC236}">
                <a16:creationId xmlns:a16="http://schemas.microsoft.com/office/drawing/2014/main" id="{61A4DDA6-7393-B761-975D-C1BD8D2037D2}"/>
              </a:ext>
            </a:extLst>
          </p:cNvPr>
          <p:cNvSpPr/>
          <p:nvPr/>
        </p:nvSpPr>
        <p:spPr>
          <a:xfrm>
            <a:off x="5520993" y="5172624"/>
            <a:ext cx="1080000" cy="1080000"/>
          </a:xfrm>
          <a:prstGeom prst="ellipse">
            <a:avLst/>
          </a:prstGeom>
          <a:noFill/>
          <a:ln w="76200" cap="flat" cmpd="sng">
            <a:solidFill>
              <a:schemeClr val="bg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8267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6">
            <a:extLst>
              <a:ext uri="{FF2B5EF4-FFF2-40B4-BE49-F238E27FC236}">
                <a16:creationId xmlns:a16="http://schemas.microsoft.com/office/drawing/2014/main" id="{69113BD4-388A-F726-60FE-E5719D25DD0A}"/>
              </a:ext>
            </a:extLst>
          </p:cNvPr>
          <p:cNvGrpSpPr/>
          <p:nvPr/>
        </p:nvGrpSpPr>
        <p:grpSpPr>
          <a:xfrm>
            <a:off x="10365304" y="6199632"/>
            <a:ext cx="1841205" cy="658368"/>
            <a:chOff x="10350790" y="6199632"/>
            <a:chExt cx="1841205" cy="658368"/>
          </a:xfrm>
        </p:grpSpPr>
        <p:sp>
          <p:nvSpPr>
            <p:cNvPr id="23" name="Round Single Corner Rectangle 27">
              <a:extLst>
                <a:ext uri="{FF2B5EF4-FFF2-40B4-BE49-F238E27FC236}">
                  <a16:creationId xmlns:a16="http://schemas.microsoft.com/office/drawing/2014/main" id="{AA9E86B8-52FE-624D-CECD-049BD9CAF988}"/>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8" descr="A close up of a sign&#10;&#10;Description automatically generated">
              <a:extLst>
                <a:ext uri="{FF2B5EF4-FFF2-40B4-BE49-F238E27FC236}">
                  <a16:creationId xmlns:a16="http://schemas.microsoft.com/office/drawing/2014/main" id="{7EC0E5B4-805D-BEA2-4089-B1876EB3E25B}"/>
                </a:ext>
              </a:extLst>
            </p:cNvPr>
            <p:cNvPicPr>
              <a:picLocks noChangeAspect="1"/>
            </p:cNvPicPr>
            <p:nvPr userDrawn="1"/>
          </p:nvPicPr>
          <p:blipFill>
            <a:blip r:embed="rId2"/>
            <a:stretch>
              <a:fillRect/>
            </a:stretch>
          </p:blipFill>
          <p:spPr>
            <a:xfrm>
              <a:off x="10468785" y="6370716"/>
              <a:ext cx="1605213" cy="390128"/>
            </a:xfrm>
            <a:prstGeom prst="rect">
              <a:avLst/>
            </a:prstGeom>
          </p:spPr>
        </p:pic>
      </p:grpSp>
      <p:pic>
        <p:nvPicPr>
          <p:cNvPr id="6" name="Image 5">
            <a:extLst>
              <a:ext uri="{FF2B5EF4-FFF2-40B4-BE49-F238E27FC236}">
                <a16:creationId xmlns:a16="http://schemas.microsoft.com/office/drawing/2014/main" id="{57271C66-3566-11FF-9454-D5B0EBCE29EC}"/>
              </a:ext>
            </a:extLst>
          </p:cNvPr>
          <p:cNvPicPr>
            <a:picLocks noChangeAspect="1"/>
          </p:cNvPicPr>
          <p:nvPr/>
        </p:nvPicPr>
        <p:blipFill>
          <a:blip r:embed="rId3"/>
          <a:stretch>
            <a:fillRect/>
          </a:stretch>
        </p:blipFill>
        <p:spPr>
          <a:xfrm>
            <a:off x="0" y="0"/>
            <a:ext cx="12206514" cy="6981371"/>
          </a:xfrm>
          <a:prstGeom prst="rect">
            <a:avLst/>
          </a:prstGeom>
        </p:spPr>
      </p:pic>
      <p:sp>
        <p:nvSpPr>
          <p:cNvPr id="4" name="Rectangle 3">
            <a:extLst>
              <a:ext uri="{FF2B5EF4-FFF2-40B4-BE49-F238E27FC236}">
                <a16:creationId xmlns:a16="http://schemas.microsoft.com/office/drawing/2014/main" id="{0E141A19-59AC-65B2-C5E5-CDEB76638C97}"/>
              </a:ext>
            </a:extLst>
          </p:cNvPr>
          <p:cNvSpPr/>
          <p:nvPr/>
        </p:nvSpPr>
        <p:spPr>
          <a:xfrm>
            <a:off x="427235" y="383400"/>
            <a:ext cx="11314800" cy="60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26">
            <a:extLst>
              <a:ext uri="{FF2B5EF4-FFF2-40B4-BE49-F238E27FC236}">
                <a16:creationId xmlns:a16="http://schemas.microsoft.com/office/drawing/2014/main" id="{16B6DC41-D67F-B471-D30D-0F001828D09D}"/>
              </a:ext>
            </a:extLst>
          </p:cNvPr>
          <p:cNvGrpSpPr/>
          <p:nvPr/>
        </p:nvGrpSpPr>
        <p:grpSpPr>
          <a:xfrm>
            <a:off x="10350795" y="6298418"/>
            <a:ext cx="1841205" cy="658368"/>
            <a:chOff x="10350790" y="6199632"/>
            <a:chExt cx="1841205" cy="658368"/>
          </a:xfrm>
        </p:grpSpPr>
        <p:sp>
          <p:nvSpPr>
            <p:cNvPr id="125" name="Round Single Corner Rectangle 27">
              <a:extLst>
                <a:ext uri="{FF2B5EF4-FFF2-40B4-BE49-F238E27FC236}">
                  <a16:creationId xmlns:a16="http://schemas.microsoft.com/office/drawing/2014/main" id="{794F0D0A-D510-6845-0EFA-42B72FA58654}"/>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28" descr="A close up of a sign&#10;&#10;Description automatically generated">
              <a:extLst>
                <a:ext uri="{FF2B5EF4-FFF2-40B4-BE49-F238E27FC236}">
                  <a16:creationId xmlns:a16="http://schemas.microsoft.com/office/drawing/2014/main" id="{6C522829-13ED-02A1-D78C-F80CC65DCC80}"/>
                </a:ext>
              </a:extLst>
            </p:cNvPr>
            <p:cNvPicPr>
              <a:picLocks noChangeAspect="1"/>
            </p:cNvPicPr>
            <p:nvPr userDrawn="1"/>
          </p:nvPicPr>
          <p:blipFill>
            <a:blip r:embed="rId2"/>
            <a:stretch>
              <a:fillRect/>
            </a:stretch>
          </p:blipFill>
          <p:spPr>
            <a:xfrm>
              <a:off x="10468785" y="6370716"/>
              <a:ext cx="1605213" cy="390128"/>
            </a:xfrm>
            <a:prstGeom prst="rect">
              <a:avLst/>
            </a:prstGeom>
          </p:spPr>
        </p:pic>
      </p:grpSp>
      <p:sp>
        <p:nvSpPr>
          <p:cNvPr id="15" name="Google Shape;235;p7">
            <a:extLst>
              <a:ext uri="{FF2B5EF4-FFF2-40B4-BE49-F238E27FC236}">
                <a16:creationId xmlns:a16="http://schemas.microsoft.com/office/drawing/2014/main" id="{E4325DC3-E6D6-B287-7924-A6C17246ABED}"/>
              </a:ext>
            </a:extLst>
          </p:cNvPr>
          <p:cNvSpPr txBox="1"/>
          <p:nvPr/>
        </p:nvSpPr>
        <p:spPr>
          <a:xfrm>
            <a:off x="427235" y="326770"/>
            <a:ext cx="1148859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83583"/>
                </a:solidFill>
                <a:latin typeface="Helvetica Neue"/>
                <a:sym typeface="Helvetica Neue"/>
              </a:rPr>
              <a:t>Key figures</a:t>
            </a:r>
            <a:endParaRPr lang="en-US" sz="2800"/>
          </a:p>
        </p:txBody>
      </p:sp>
      <p:cxnSp>
        <p:nvCxnSpPr>
          <p:cNvPr id="16" name="Google Shape;236;p7">
            <a:extLst>
              <a:ext uri="{FF2B5EF4-FFF2-40B4-BE49-F238E27FC236}">
                <a16:creationId xmlns:a16="http://schemas.microsoft.com/office/drawing/2014/main" id="{D4D547B9-E66E-3F5D-9C89-B785E60B5A38}"/>
              </a:ext>
            </a:extLst>
          </p:cNvPr>
          <p:cNvCxnSpPr/>
          <p:nvPr/>
        </p:nvCxnSpPr>
        <p:spPr>
          <a:xfrm>
            <a:off x="501059" y="973101"/>
            <a:ext cx="1431235" cy="0"/>
          </a:xfrm>
          <a:prstGeom prst="straightConnector1">
            <a:avLst/>
          </a:prstGeom>
          <a:noFill/>
          <a:ln w="76200" cap="flat" cmpd="sng">
            <a:solidFill>
              <a:srgbClr val="E50051"/>
            </a:solidFill>
            <a:prstDash val="solid"/>
            <a:miter lim="800000"/>
            <a:headEnd type="none" w="sm" len="sm"/>
            <a:tailEnd type="none" w="sm" len="sm"/>
          </a:ln>
        </p:spPr>
      </p:cxnSp>
      <p:pic>
        <p:nvPicPr>
          <p:cNvPr id="20" name="Picture 4" descr="A close up of a logo&#10;&#10;Description automatically generated">
            <a:extLst>
              <a:ext uri="{FF2B5EF4-FFF2-40B4-BE49-F238E27FC236}">
                <a16:creationId xmlns:a16="http://schemas.microsoft.com/office/drawing/2014/main" id="{3822048A-ED8D-DD25-5A28-88DD0DCF21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177" b="15019"/>
          <a:stretch/>
        </p:blipFill>
        <p:spPr>
          <a:xfrm>
            <a:off x="3923593" y="761797"/>
            <a:ext cx="4385623" cy="1138192"/>
          </a:xfrm>
          <a:prstGeom prst="rect">
            <a:avLst/>
          </a:prstGeom>
        </p:spPr>
      </p:pic>
      <p:pic>
        <p:nvPicPr>
          <p:cNvPr id="34" name="Image 33">
            <a:extLst>
              <a:ext uri="{FF2B5EF4-FFF2-40B4-BE49-F238E27FC236}">
                <a16:creationId xmlns:a16="http://schemas.microsoft.com/office/drawing/2014/main" id="{F9419E3C-0172-4FE8-AB2C-9071B2CA28BD}"/>
              </a:ext>
            </a:extLst>
          </p:cNvPr>
          <p:cNvPicPr>
            <a:picLocks noChangeAspect="1"/>
          </p:cNvPicPr>
          <p:nvPr/>
        </p:nvPicPr>
        <p:blipFill rotWithShape="1">
          <a:blip r:embed="rId5"/>
          <a:srcRect b="2376"/>
          <a:stretch/>
        </p:blipFill>
        <p:spPr>
          <a:xfrm>
            <a:off x="3860198" y="1859170"/>
            <a:ext cx="4766785" cy="4610332"/>
          </a:xfrm>
          <a:prstGeom prst="rect">
            <a:avLst/>
          </a:prstGeom>
        </p:spPr>
      </p:pic>
      <p:sp>
        <p:nvSpPr>
          <p:cNvPr id="25" name="TextBox 22">
            <a:extLst>
              <a:ext uri="{FF2B5EF4-FFF2-40B4-BE49-F238E27FC236}">
                <a16:creationId xmlns:a16="http://schemas.microsoft.com/office/drawing/2014/main" id="{9E996B0E-B4EC-285D-B6A5-0F827BD9C712}"/>
              </a:ext>
            </a:extLst>
          </p:cNvPr>
          <p:cNvSpPr txBox="1"/>
          <p:nvPr/>
        </p:nvSpPr>
        <p:spPr>
          <a:xfrm>
            <a:off x="4117870" y="1932932"/>
            <a:ext cx="4251440" cy="1569660"/>
          </a:xfrm>
          <a:prstGeom prst="rect">
            <a:avLst/>
          </a:prstGeom>
          <a:noFill/>
        </p:spPr>
        <p:txBody>
          <a:bodyPr wrap="square" lIns="91440" tIns="45720" rIns="91440" bIns="45720" anchor="t">
            <a:spAutoFit/>
          </a:bodyPr>
          <a:lstStyle/>
          <a:p>
            <a:pPr marL="0" marR="0" lvl="0" indent="0" algn="ctr" defTabSz="457136"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Calibri"/>
                <a:cs typeface="Calibri"/>
              </a:rPr>
              <a:t>145</a:t>
            </a:r>
            <a:r>
              <a:rPr kumimoji="0" lang="en-US" sz="3200" b="1" i="0" u="none" strike="noStrike" kern="1200" cap="none" spc="0" normalizeH="0" baseline="0" noProof="0" dirty="0">
                <a:ln>
                  <a:noFill/>
                </a:ln>
                <a:solidFill>
                  <a:schemeClr val="bg1"/>
                </a:solidFill>
                <a:effectLst/>
                <a:uLnTx/>
                <a:uFillTx/>
                <a:latin typeface="Calibri"/>
                <a:cs typeface="Calibri"/>
              </a:rPr>
              <a:t> signatories</a:t>
            </a:r>
          </a:p>
          <a:p>
            <a:pPr algn="ctr" defTabSz="457136">
              <a:defRPr/>
            </a:pPr>
            <a:endParaRPr lang="en-US" sz="3200" b="1" i="0"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marL="0" marR="0" lvl="0" indent="0" algn="ctr" defTabSz="457136"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491CE3E1-4BB0-EADA-95C4-4A1ACEEE33DA}"/>
              </a:ext>
            </a:extLst>
          </p:cNvPr>
          <p:cNvSpPr txBox="1"/>
          <p:nvPr/>
        </p:nvSpPr>
        <p:spPr>
          <a:xfrm>
            <a:off x="4145651" y="4802951"/>
            <a:ext cx="4251440" cy="1631216"/>
          </a:xfrm>
          <a:prstGeom prst="rect">
            <a:avLst/>
          </a:prstGeom>
          <a:noFill/>
        </p:spPr>
        <p:txBody>
          <a:bodyPr wrap="square">
            <a:spAutoFit/>
          </a:bodyPr>
          <a:lstStyle/>
          <a:p>
            <a:pPr lvl="0" algn="ctr" defTabSz="457136">
              <a:defRPr/>
            </a:pPr>
            <a:r>
              <a:rPr lang="en-US" sz="2000" b="1">
                <a:solidFill>
                  <a:prstClr val="white"/>
                </a:solidFill>
                <a:latin typeface="Calibri" panose="020F0502020204030204" pitchFamily="34" charset="0"/>
                <a:cs typeface="Calibri" panose="020F0502020204030204" pitchFamily="34" charset="0"/>
              </a:rPr>
              <a:t>108,82 million </a:t>
            </a:r>
            <a:r>
              <a:rPr kumimoji="0" lang="en-US" sz="20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(&gt; 804 metric tons) plastic items/ packaging eliminated</a:t>
            </a:r>
          </a:p>
          <a:p>
            <a:pPr lvl="0" algn="ctr" defTabSz="457136">
              <a:defRPr/>
            </a:pPr>
            <a:endParaRPr kumimoji="0" lang="en-US" sz="20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a:p>
            <a:pPr marL="0" marR="0" lvl="0" indent="0" algn="ctr" defTabSz="45713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684,34 thousand (&gt;20 metric</a:t>
            </a:r>
            <a:r>
              <a:rPr lang="en-US" sz="2000" b="1">
                <a:solidFill>
                  <a:prstClr val="white"/>
                </a:solidFill>
                <a:latin typeface="Calibri" panose="020F0502020204030204" pitchFamily="34" charset="0"/>
                <a:cs typeface="Calibri" panose="020F0502020204030204" pitchFamily="34" charset="0"/>
              </a:rPr>
              <a:t> tons) </a:t>
            </a:r>
            <a:r>
              <a:rPr kumimoji="0" lang="en-US" sz="20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plastic items/ packaging replaced</a:t>
            </a:r>
          </a:p>
        </p:txBody>
      </p:sp>
      <p:sp>
        <p:nvSpPr>
          <p:cNvPr id="2" name="Rectangle 1">
            <a:extLst>
              <a:ext uri="{FF2B5EF4-FFF2-40B4-BE49-F238E27FC236}">
                <a16:creationId xmlns:a16="http://schemas.microsoft.com/office/drawing/2014/main" id="{63F6D87C-3E64-81F5-1C30-CD559BDE553B}"/>
              </a:ext>
            </a:extLst>
          </p:cNvPr>
          <p:cNvSpPr/>
          <p:nvPr/>
        </p:nvSpPr>
        <p:spPr>
          <a:xfrm>
            <a:off x="3795039" y="3109497"/>
            <a:ext cx="4831944" cy="1651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6" descr="Logo&#10;&#10;Description automatically generated">
            <a:extLst>
              <a:ext uri="{FF2B5EF4-FFF2-40B4-BE49-F238E27FC236}">
                <a16:creationId xmlns:a16="http://schemas.microsoft.com/office/drawing/2014/main" id="{DC4D6F7E-C952-E53A-04A0-CE96C27991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7576" y="3418990"/>
            <a:ext cx="973999" cy="833396"/>
          </a:xfrm>
          <a:prstGeom prst="rect">
            <a:avLst/>
          </a:prstGeom>
        </p:spPr>
      </p:pic>
      <p:pic>
        <p:nvPicPr>
          <p:cNvPr id="27" name="Picture 27" descr="A picture containing text, sign, tableware&#10;&#10;Description automatically generated">
            <a:extLst>
              <a:ext uri="{FF2B5EF4-FFF2-40B4-BE49-F238E27FC236}">
                <a16:creationId xmlns:a16="http://schemas.microsoft.com/office/drawing/2014/main" id="{B0B3530A-71FD-BAF3-D803-D163DF4BFA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6138" y="4238884"/>
            <a:ext cx="1434862" cy="382468"/>
          </a:xfrm>
          <a:prstGeom prst="rect">
            <a:avLst/>
          </a:prstGeom>
        </p:spPr>
      </p:pic>
      <p:pic>
        <p:nvPicPr>
          <p:cNvPr id="28" name="Image 8">
            <a:extLst>
              <a:ext uri="{FF2B5EF4-FFF2-40B4-BE49-F238E27FC236}">
                <a16:creationId xmlns:a16="http://schemas.microsoft.com/office/drawing/2014/main" id="{36261F82-8932-FD13-BC90-6C3229A738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69051" y="3488823"/>
            <a:ext cx="890121" cy="765504"/>
          </a:xfrm>
          <a:prstGeom prst="rect">
            <a:avLst/>
          </a:prstGeom>
        </p:spPr>
      </p:pic>
      <p:pic>
        <p:nvPicPr>
          <p:cNvPr id="29" name="Espace réservé du contenu 3">
            <a:extLst>
              <a:ext uri="{FF2B5EF4-FFF2-40B4-BE49-F238E27FC236}">
                <a16:creationId xmlns:a16="http://schemas.microsoft.com/office/drawing/2014/main" id="{B9BCF608-0E87-49BD-2BAF-0D7200C2AAC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24103" b="28941"/>
          <a:stretch/>
        </p:blipFill>
        <p:spPr>
          <a:xfrm>
            <a:off x="5491084" y="4345868"/>
            <a:ext cx="1360893" cy="359450"/>
          </a:xfrm>
          <a:prstGeom prst="rect">
            <a:avLst/>
          </a:prstGeom>
        </p:spPr>
      </p:pic>
      <p:pic>
        <p:nvPicPr>
          <p:cNvPr id="30" name="Picture 35" descr="Logo, company name&#10;&#10;Description automatically generated">
            <a:extLst>
              <a:ext uri="{FF2B5EF4-FFF2-40B4-BE49-F238E27FC236}">
                <a16:creationId xmlns:a16="http://schemas.microsoft.com/office/drawing/2014/main" id="{A2B5072E-3452-8F3E-D4B9-199DE504449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81563" y="3544184"/>
            <a:ext cx="1115414" cy="654782"/>
          </a:xfrm>
          <a:prstGeom prst="rect">
            <a:avLst/>
          </a:prstGeom>
        </p:spPr>
      </p:pic>
      <p:pic>
        <p:nvPicPr>
          <p:cNvPr id="31" name="Image 35">
            <a:extLst>
              <a:ext uri="{FF2B5EF4-FFF2-40B4-BE49-F238E27FC236}">
                <a16:creationId xmlns:a16="http://schemas.microsoft.com/office/drawing/2014/main" id="{2C2BE090-5168-12D7-63C4-8CE671D3BE0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04199" y="3595846"/>
            <a:ext cx="1412205" cy="598422"/>
          </a:xfrm>
          <a:prstGeom prst="rect">
            <a:avLst/>
          </a:prstGeom>
        </p:spPr>
      </p:pic>
      <p:pic>
        <p:nvPicPr>
          <p:cNvPr id="32" name="Picture 40" descr="A picture containing text, clipart&#10;&#10;Description automatically generated">
            <a:extLst>
              <a:ext uri="{FF2B5EF4-FFF2-40B4-BE49-F238E27FC236}">
                <a16:creationId xmlns:a16="http://schemas.microsoft.com/office/drawing/2014/main" id="{9D1BB97E-EC29-5A37-ABED-1C263B04CA0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51172" y="4350796"/>
            <a:ext cx="1534850" cy="314094"/>
          </a:xfrm>
          <a:prstGeom prst="rect">
            <a:avLst/>
          </a:prstGeom>
        </p:spPr>
      </p:pic>
      <p:pic>
        <p:nvPicPr>
          <p:cNvPr id="1026" name="Picture 2">
            <a:extLst>
              <a:ext uri="{FF2B5EF4-FFF2-40B4-BE49-F238E27FC236}">
                <a16:creationId xmlns:a16="http://schemas.microsoft.com/office/drawing/2014/main" id="{46BAA7B0-5161-5AC0-A411-ECA83CE5952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94362" y="3245192"/>
            <a:ext cx="1233297" cy="2071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B2156E4-52DC-B925-4ED6-C8E39EB7EBB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60198" y="3140176"/>
            <a:ext cx="1233297" cy="3020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stelworld Group">
            <a:extLst>
              <a:ext uri="{FF2B5EF4-FFF2-40B4-BE49-F238E27FC236}">
                <a16:creationId xmlns:a16="http://schemas.microsoft.com/office/drawing/2014/main" id="{1593FFDB-39EB-4D73-8C09-1EEFF800F66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73105" y="3144627"/>
            <a:ext cx="1377840" cy="3020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Graphique 32">
            <a:extLst>
              <a:ext uri="{FF2B5EF4-FFF2-40B4-BE49-F238E27FC236}">
                <a16:creationId xmlns:a16="http://schemas.microsoft.com/office/drawing/2014/main" id="{284498DB-C1F8-8189-4B8D-21C1BECC4274}"/>
              </a:ext>
            </a:extLst>
          </p:cNvPr>
          <p:cNvGraphicFramePr>
            <a:graphicFrameLocks/>
          </p:cNvGraphicFramePr>
          <p:nvPr>
            <p:extLst>
              <p:ext uri="{D42A27DB-BD31-4B8C-83A1-F6EECF244321}">
                <p14:modId xmlns:p14="http://schemas.microsoft.com/office/powerpoint/2010/main" val="2981568240"/>
              </p:ext>
            </p:extLst>
          </p:nvPr>
        </p:nvGraphicFramePr>
        <p:xfrm>
          <a:off x="8239170" y="1307855"/>
          <a:ext cx="3612602" cy="3128698"/>
        </p:xfrm>
        <a:graphic>
          <a:graphicData uri="http://schemas.openxmlformats.org/drawingml/2006/chart">
            <c:chart xmlns:c="http://schemas.openxmlformats.org/drawingml/2006/chart" xmlns:r="http://schemas.openxmlformats.org/officeDocument/2006/relationships" r:id="rId16"/>
          </a:graphicData>
        </a:graphic>
      </p:graphicFrame>
      <p:pic>
        <p:nvPicPr>
          <p:cNvPr id="8" name="Image 7">
            <a:extLst>
              <a:ext uri="{FF2B5EF4-FFF2-40B4-BE49-F238E27FC236}">
                <a16:creationId xmlns:a16="http://schemas.microsoft.com/office/drawing/2014/main" id="{69A08B89-2D47-EA6D-3121-4F5F75F3C574}"/>
              </a:ext>
            </a:extLst>
          </p:cNvPr>
          <p:cNvPicPr>
            <a:picLocks noChangeAspect="1"/>
          </p:cNvPicPr>
          <p:nvPr/>
        </p:nvPicPr>
        <p:blipFill>
          <a:blip r:embed="rId17"/>
          <a:stretch>
            <a:fillRect/>
          </a:stretch>
        </p:blipFill>
        <p:spPr>
          <a:xfrm>
            <a:off x="9056170" y="4496055"/>
            <a:ext cx="1720746" cy="1789120"/>
          </a:xfrm>
          <a:prstGeom prst="rect">
            <a:avLst/>
          </a:prstGeom>
        </p:spPr>
      </p:pic>
      <p:graphicFrame>
        <p:nvGraphicFramePr>
          <p:cNvPr id="35" name="Graphique 34">
            <a:extLst>
              <a:ext uri="{FF2B5EF4-FFF2-40B4-BE49-F238E27FC236}">
                <a16:creationId xmlns:a16="http://schemas.microsoft.com/office/drawing/2014/main" id="{7E8656DC-FD1D-AF08-40ED-AB60DF2598F4}"/>
              </a:ext>
            </a:extLst>
          </p:cNvPr>
          <p:cNvGraphicFramePr>
            <a:graphicFrameLocks/>
          </p:cNvGraphicFramePr>
          <p:nvPr>
            <p:extLst>
              <p:ext uri="{D42A27DB-BD31-4B8C-83A1-F6EECF244321}">
                <p14:modId xmlns:p14="http://schemas.microsoft.com/office/powerpoint/2010/main" val="3852861746"/>
              </p:ext>
            </p:extLst>
          </p:nvPr>
        </p:nvGraphicFramePr>
        <p:xfrm>
          <a:off x="302436" y="875323"/>
          <a:ext cx="3591951" cy="3632520"/>
        </p:xfrm>
        <a:graphic>
          <a:graphicData uri="http://schemas.openxmlformats.org/drawingml/2006/chart">
            <c:chart xmlns:c="http://schemas.openxmlformats.org/drawingml/2006/chart" xmlns:r="http://schemas.openxmlformats.org/officeDocument/2006/relationships" r:id="rId18"/>
          </a:graphicData>
        </a:graphic>
      </p:graphicFrame>
      <p:pic>
        <p:nvPicPr>
          <p:cNvPr id="10" name="Image 9">
            <a:extLst>
              <a:ext uri="{FF2B5EF4-FFF2-40B4-BE49-F238E27FC236}">
                <a16:creationId xmlns:a16="http://schemas.microsoft.com/office/drawing/2014/main" id="{06A177B1-1DB9-CB09-4F82-1772014E8E98}"/>
              </a:ext>
            </a:extLst>
          </p:cNvPr>
          <p:cNvPicPr>
            <a:picLocks noChangeAspect="1"/>
          </p:cNvPicPr>
          <p:nvPr/>
        </p:nvPicPr>
        <p:blipFill>
          <a:blip r:embed="rId19"/>
          <a:stretch>
            <a:fillRect/>
          </a:stretch>
        </p:blipFill>
        <p:spPr>
          <a:xfrm>
            <a:off x="1241775" y="4621351"/>
            <a:ext cx="1793649" cy="1710499"/>
          </a:xfrm>
          <a:prstGeom prst="rect">
            <a:avLst/>
          </a:prstGeom>
        </p:spPr>
      </p:pic>
    </p:spTree>
    <p:extLst>
      <p:ext uri="{BB962C8B-B14F-4D97-AF65-F5344CB8AC3E}">
        <p14:creationId xmlns:p14="http://schemas.microsoft.com/office/powerpoint/2010/main" val="227810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6">
            <a:extLst>
              <a:ext uri="{FF2B5EF4-FFF2-40B4-BE49-F238E27FC236}">
                <a16:creationId xmlns:a16="http://schemas.microsoft.com/office/drawing/2014/main" id="{69113BD4-388A-F726-60FE-E5719D25DD0A}"/>
              </a:ext>
            </a:extLst>
          </p:cNvPr>
          <p:cNvGrpSpPr/>
          <p:nvPr/>
        </p:nvGrpSpPr>
        <p:grpSpPr>
          <a:xfrm>
            <a:off x="10365304" y="6199632"/>
            <a:ext cx="1841205" cy="658368"/>
            <a:chOff x="10350790" y="6199632"/>
            <a:chExt cx="1841205" cy="658368"/>
          </a:xfrm>
        </p:grpSpPr>
        <p:sp>
          <p:nvSpPr>
            <p:cNvPr id="23" name="Round Single Corner Rectangle 27">
              <a:extLst>
                <a:ext uri="{FF2B5EF4-FFF2-40B4-BE49-F238E27FC236}">
                  <a16:creationId xmlns:a16="http://schemas.microsoft.com/office/drawing/2014/main" id="{AA9E86B8-52FE-624D-CECD-049BD9CAF988}"/>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8" descr="A close up of a sign&#10;&#10;Description automatically generated">
              <a:extLst>
                <a:ext uri="{FF2B5EF4-FFF2-40B4-BE49-F238E27FC236}">
                  <a16:creationId xmlns:a16="http://schemas.microsoft.com/office/drawing/2014/main" id="{7EC0E5B4-805D-BEA2-4089-B1876EB3E25B}"/>
                </a:ext>
              </a:extLst>
            </p:cNvPr>
            <p:cNvPicPr>
              <a:picLocks noChangeAspect="1"/>
            </p:cNvPicPr>
            <p:nvPr userDrawn="1"/>
          </p:nvPicPr>
          <p:blipFill>
            <a:blip r:embed="rId3"/>
            <a:stretch>
              <a:fillRect/>
            </a:stretch>
          </p:blipFill>
          <p:spPr>
            <a:xfrm>
              <a:off x="10468785" y="6370716"/>
              <a:ext cx="1605213" cy="390128"/>
            </a:xfrm>
            <a:prstGeom prst="rect">
              <a:avLst/>
            </a:prstGeom>
          </p:spPr>
        </p:pic>
      </p:grpSp>
      <p:pic>
        <p:nvPicPr>
          <p:cNvPr id="6" name="Image 5">
            <a:extLst>
              <a:ext uri="{FF2B5EF4-FFF2-40B4-BE49-F238E27FC236}">
                <a16:creationId xmlns:a16="http://schemas.microsoft.com/office/drawing/2014/main" id="{57271C66-3566-11FF-9454-D5B0EBCE29EC}"/>
              </a:ext>
            </a:extLst>
          </p:cNvPr>
          <p:cNvPicPr>
            <a:picLocks noChangeAspect="1"/>
          </p:cNvPicPr>
          <p:nvPr/>
        </p:nvPicPr>
        <p:blipFill>
          <a:blip r:embed="rId4"/>
          <a:stretch>
            <a:fillRect/>
          </a:stretch>
        </p:blipFill>
        <p:spPr>
          <a:xfrm>
            <a:off x="0" y="0"/>
            <a:ext cx="12206514" cy="6981371"/>
          </a:xfrm>
          <a:prstGeom prst="rect">
            <a:avLst/>
          </a:prstGeom>
        </p:spPr>
      </p:pic>
      <p:sp>
        <p:nvSpPr>
          <p:cNvPr id="4" name="Rectangle 3">
            <a:extLst>
              <a:ext uri="{FF2B5EF4-FFF2-40B4-BE49-F238E27FC236}">
                <a16:creationId xmlns:a16="http://schemas.microsoft.com/office/drawing/2014/main" id="{0E141A19-59AC-65B2-C5E5-CDEB76638C97}"/>
              </a:ext>
            </a:extLst>
          </p:cNvPr>
          <p:cNvSpPr/>
          <p:nvPr/>
        </p:nvSpPr>
        <p:spPr>
          <a:xfrm>
            <a:off x="449965" y="383400"/>
            <a:ext cx="11314800" cy="60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26">
            <a:extLst>
              <a:ext uri="{FF2B5EF4-FFF2-40B4-BE49-F238E27FC236}">
                <a16:creationId xmlns:a16="http://schemas.microsoft.com/office/drawing/2014/main" id="{16B6DC41-D67F-B471-D30D-0F001828D09D}"/>
              </a:ext>
            </a:extLst>
          </p:cNvPr>
          <p:cNvGrpSpPr/>
          <p:nvPr/>
        </p:nvGrpSpPr>
        <p:grpSpPr>
          <a:xfrm>
            <a:off x="10350795" y="6298418"/>
            <a:ext cx="1841205" cy="658368"/>
            <a:chOff x="10350790" y="6199632"/>
            <a:chExt cx="1841205" cy="658368"/>
          </a:xfrm>
        </p:grpSpPr>
        <p:sp>
          <p:nvSpPr>
            <p:cNvPr id="125" name="Round Single Corner Rectangle 27">
              <a:extLst>
                <a:ext uri="{FF2B5EF4-FFF2-40B4-BE49-F238E27FC236}">
                  <a16:creationId xmlns:a16="http://schemas.microsoft.com/office/drawing/2014/main" id="{794F0D0A-D510-6845-0EFA-42B72FA58654}"/>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28" descr="A close up of a sign&#10;&#10;Description automatically generated">
              <a:extLst>
                <a:ext uri="{FF2B5EF4-FFF2-40B4-BE49-F238E27FC236}">
                  <a16:creationId xmlns:a16="http://schemas.microsoft.com/office/drawing/2014/main" id="{6C522829-13ED-02A1-D78C-F80CC65DCC80}"/>
                </a:ext>
              </a:extLst>
            </p:cNvPr>
            <p:cNvPicPr>
              <a:picLocks noChangeAspect="1"/>
            </p:cNvPicPr>
            <p:nvPr userDrawn="1"/>
          </p:nvPicPr>
          <p:blipFill>
            <a:blip r:embed="rId3"/>
            <a:stretch>
              <a:fillRect/>
            </a:stretch>
          </p:blipFill>
          <p:spPr>
            <a:xfrm>
              <a:off x="10468785" y="6370716"/>
              <a:ext cx="1605213" cy="390128"/>
            </a:xfrm>
            <a:prstGeom prst="rect">
              <a:avLst/>
            </a:prstGeom>
          </p:spPr>
        </p:pic>
      </p:grpSp>
      <p:sp>
        <p:nvSpPr>
          <p:cNvPr id="15" name="Google Shape;235;p7">
            <a:extLst>
              <a:ext uri="{FF2B5EF4-FFF2-40B4-BE49-F238E27FC236}">
                <a16:creationId xmlns:a16="http://schemas.microsoft.com/office/drawing/2014/main" id="{E4325DC3-E6D6-B287-7924-A6C17246ABED}"/>
              </a:ext>
            </a:extLst>
          </p:cNvPr>
          <p:cNvSpPr txBox="1"/>
          <p:nvPr/>
        </p:nvSpPr>
        <p:spPr>
          <a:xfrm>
            <a:off x="427235" y="326770"/>
            <a:ext cx="1148859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83583"/>
                </a:solidFill>
                <a:latin typeface="Helvetica Neue"/>
                <a:ea typeface="Helvetica Neue"/>
                <a:cs typeface="Helvetica Neue"/>
                <a:sym typeface="Helvetica Neue"/>
              </a:rPr>
              <a:t>What is expected from Accommodation providers? </a:t>
            </a:r>
            <a:endParaRPr lang="en-US" sz="1400"/>
          </a:p>
        </p:txBody>
      </p:sp>
      <p:cxnSp>
        <p:nvCxnSpPr>
          <p:cNvPr id="16" name="Google Shape;236;p7">
            <a:extLst>
              <a:ext uri="{FF2B5EF4-FFF2-40B4-BE49-F238E27FC236}">
                <a16:creationId xmlns:a16="http://schemas.microsoft.com/office/drawing/2014/main" id="{D4D547B9-E66E-3F5D-9C89-B785E60B5A38}"/>
              </a:ext>
            </a:extLst>
          </p:cNvPr>
          <p:cNvCxnSpPr/>
          <p:nvPr/>
        </p:nvCxnSpPr>
        <p:spPr>
          <a:xfrm>
            <a:off x="501059" y="973101"/>
            <a:ext cx="1431235" cy="0"/>
          </a:xfrm>
          <a:prstGeom prst="straightConnector1">
            <a:avLst/>
          </a:prstGeom>
          <a:noFill/>
          <a:ln w="76200" cap="flat" cmpd="sng">
            <a:solidFill>
              <a:srgbClr val="E50051"/>
            </a:solidFill>
            <a:prstDash val="solid"/>
            <a:miter lim="800000"/>
            <a:headEnd type="none" w="sm" len="sm"/>
            <a:tailEnd type="none" w="sm" len="sm"/>
          </a:ln>
        </p:spPr>
      </p:cxnSp>
      <p:grpSp>
        <p:nvGrpSpPr>
          <p:cNvPr id="8" name="Groupe 7">
            <a:extLst>
              <a:ext uri="{FF2B5EF4-FFF2-40B4-BE49-F238E27FC236}">
                <a16:creationId xmlns:a16="http://schemas.microsoft.com/office/drawing/2014/main" id="{D2875965-304D-7760-94B4-5EB23A64F5C6}"/>
              </a:ext>
            </a:extLst>
          </p:cNvPr>
          <p:cNvGrpSpPr/>
          <p:nvPr/>
        </p:nvGrpSpPr>
        <p:grpSpPr>
          <a:xfrm>
            <a:off x="1709262" y="1693730"/>
            <a:ext cx="2188269" cy="1347461"/>
            <a:chOff x="1582653" y="1693730"/>
            <a:chExt cx="2188269" cy="1347461"/>
          </a:xfrm>
        </p:grpSpPr>
        <p:sp>
          <p:nvSpPr>
            <p:cNvPr id="14" name="Rectangle 13">
              <a:extLst>
                <a:ext uri="{FF2B5EF4-FFF2-40B4-BE49-F238E27FC236}">
                  <a16:creationId xmlns:a16="http://schemas.microsoft.com/office/drawing/2014/main" id="{9731A06C-1096-D700-A5BF-F506276DE28D}"/>
                </a:ext>
              </a:extLst>
            </p:cNvPr>
            <p:cNvSpPr/>
            <p:nvPr/>
          </p:nvSpPr>
          <p:spPr>
            <a:xfrm>
              <a:off x="1590321" y="1693730"/>
              <a:ext cx="2081629" cy="1347461"/>
            </a:xfrm>
            <a:prstGeom prst="rect">
              <a:avLst/>
            </a:prstGeom>
            <a:noFill/>
            <a:ln w="38100">
              <a:solidFill>
                <a:srgbClr val="E1B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ZoneTexte 16">
              <a:extLst>
                <a:ext uri="{FF2B5EF4-FFF2-40B4-BE49-F238E27FC236}">
                  <a16:creationId xmlns:a16="http://schemas.microsoft.com/office/drawing/2014/main" id="{C690CFE2-9BC4-E5F9-8012-CD61B7D602BC}"/>
                </a:ext>
              </a:extLst>
            </p:cNvPr>
            <p:cNvSpPr txBox="1"/>
            <p:nvPr/>
          </p:nvSpPr>
          <p:spPr>
            <a:xfrm>
              <a:off x="1582653" y="1998309"/>
              <a:ext cx="2188269" cy="584775"/>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600" i="0" u="none" strike="noStrike" cap="none">
                  <a:solidFill>
                    <a:schemeClr val="bg1">
                      <a:lumMod val="50000"/>
                    </a:schemeClr>
                  </a:solidFill>
                  <a:latin typeface="Poppins SemiBold"/>
                  <a:ea typeface="Poppins SemiBold"/>
                  <a:cs typeface="Poppins SemiBold"/>
                  <a:sym typeface="Poppins SemiBold"/>
                </a:rPr>
                <a:t>Endorse the Common Vision</a:t>
              </a:r>
            </a:p>
          </p:txBody>
        </p:sp>
      </p:grpSp>
      <p:grpSp>
        <p:nvGrpSpPr>
          <p:cNvPr id="11" name="Groupe 10">
            <a:extLst>
              <a:ext uri="{FF2B5EF4-FFF2-40B4-BE49-F238E27FC236}">
                <a16:creationId xmlns:a16="http://schemas.microsoft.com/office/drawing/2014/main" id="{3DD4EDD6-88B0-CE42-D398-687C9475D5FA}"/>
              </a:ext>
            </a:extLst>
          </p:cNvPr>
          <p:cNvGrpSpPr/>
          <p:nvPr/>
        </p:nvGrpSpPr>
        <p:grpSpPr>
          <a:xfrm>
            <a:off x="3869895" y="1693730"/>
            <a:ext cx="2188269" cy="1347461"/>
            <a:chOff x="3869895" y="1693730"/>
            <a:chExt cx="2188269" cy="1347461"/>
          </a:xfrm>
        </p:grpSpPr>
        <p:sp>
          <p:nvSpPr>
            <p:cNvPr id="19" name="Rectangle 18">
              <a:extLst>
                <a:ext uri="{FF2B5EF4-FFF2-40B4-BE49-F238E27FC236}">
                  <a16:creationId xmlns:a16="http://schemas.microsoft.com/office/drawing/2014/main" id="{2C96CE21-6D86-1D02-CA2D-819D3D734619}"/>
                </a:ext>
              </a:extLst>
            </p:cNvPr>
            <p:cNvSpPr/>
            <p:nvPr/>
          </p:nvSpPr>
          <p:spPr>
            <a:xfrm>
              <a:off x="3923214" y="1693730"/>
              <a:ext cx="2081629" cy="1347461"/>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ZoneTexte 30">
              <a:extLst>
                <a:ext uri="{FF2B5EF4-FFF2-40B4-BE49-F238E27FC236}">
                  <a16:creationId xmlns:a16="http://schemas.microsoft.com/office/drawing/2014/main" id="{C8888104-9D66-42D7-D971-7921CEBCC69C}"/>
                </a:ext>
              </a:extLst>
            </p:cNvPr>
            <p:cNvSpPr txBox="1"/>
            <p:nvPr/>
          </p:nvSpPr>
          <p:spPr>
            <a:xfrm>
              <a:off x="3869895" y="2136808"/>
              <a:ext cx="2188269" cy="584775"/>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600" i="0" u="none" strike="noStrike" cap="none">
                  <a:solidFill>
                    <a:schemeClr val="bg1">
                      <a:lumMod val="50000"/>
                    </a:schemeClr>
                  </a:solidFill>
                  <a:latin typeface="Poppins SemiBold"/>
                  <a:ea typeface="Poppins SemiBold"/>
                  <a:cs typeface="Poppins SemiBold"/>
                  <a:sym typeface="Poppins SemiBold"/>
                </a:rPr>
                <a:t>By 2025, take action</a:t>
              </a:r>
            </a:p>
          </p:txBody>
        </p:sp>
      </p:grpSp>
      <p:grpSp>
        <p:nvGrpSpPr>
          <p:cNvPr id="10" name="Groupe 9">
            <a:extLst>
              <a:ext uri="{FF2B5EF4-FFF2-40B4-BE49-F238E27FC236}">
                <a16:creationId xmlns:a16="http://schemas.microsoft.com/office/drawing/2014/main" id="{3C0FBCBF-7231-F349-6C67-431AAF7EA351}"/>
              </a:ext>
            </a:extLst>
          </p:cNvPr>
          <p:cNvGrpSpPr/>
          <p:nvPr/>
        </p:nvGrpSpPr>
        <p:grpSpPr>
          <a:xfrm>
            <a:off x="6077083" y="1693730"/>
            <a:ext cx="2188269" cy="1378952"/>
            <a:chOff x="6217762" y="1693730"/>
            <a:chExt cx="2188269" cy="1378952"/>
          </a:xfrm>
        </p:grpSpPr>
        <p:sp>
          <p:nvSpPr>
            <p:cNvPr id="21" name="Rectangle 20">
              <a:extLst>
                <a:ext uri="{FF2B5EF4-FFF2-40B4-BE49-F238E27FC236}">
                  <a16:creationId xmlns:a16="http://schemas.microsoft.com/office/drawing/2014/main" id="{CE5B9FBD-221F-7EB6-4857-E48378763BB9}"/>
                </a:ext>
              </a:extLst>
            </p:cNvPr>
            <p:cNvSpPr/>
            <p:nvPr/>
          </p:nvSpPr>
          <p:spPr>
            <a:xfrm>
              <a:off x="6256107" y="1693730"/>
              <a:ext cx="2081629" cy="1347461"/>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ZoneTexte 31">
              <a:extLst>
                <a:ext uri="{FF2B5EF4-FFF2-40B4-BE49-F238E27FC236}">
                  <a16:creationId xmlns:a16="http://schemas.microsoft.com/office/drawing/2014/main" id="{40F93B18-9FAE-0AAB-6428-F9FC9D7A6568}"/>
                </a:ext>
              </a:extLst>
            </p:cNvPr>
            <p:cNvSpPr txBox="1"/>
            <p:nvPr/>
          </p:nvSpPr>
          <p:spPr>
            <a:xfrm>
              <a:off x="6217762" y="1749243"/>
              <a:ext cx="2188269" cy="1323439"/>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600" i="0" u="none" strike="noStrike" cap="none">
                  <a:solidFill>
                    <a:schemeClr val="bg1">
                      <a:lumMod val="50000"/>
                    </a:schemeClr>
                  </a:solidFill>
                  <a:latin typeface="Poppins SemiBold"/>
                  <a:ea typeface="Poppins SemiBold"/>
                  <a:cs typeface="Poppins SemiBold"/>
                  <a:sym typeface="Poppins SemiBold"/>
                </a:rPr>
                <a:t>Commit to collaborate and invest to increase recycling and composting rates</a:t>
              </a:r>
            </a:p>
          </p:txBody>
        </p:sp>
      </p:grpSp>
      <p:grpSp>
        <p:nvGrpSpPr>
          <p:cNvPr id="12" name="Groupe 11">
            <a:extLst>
              <a:ext uri="{FF2B5EF4-FFF2-40B4-BE49-F238E27FC236}">
                <a16:creationId xmlns:a16="http://schemas.microsoft.com/office/drawing/2014/main" id="{D0EDE384-CAB3-1187-A24F-EBFF36BBC3E3}"/>
              </a:ext>
            </a:extLst>
          </p:cNvPr>
          <p:cNvGrpSpPr/>
          <p:nvPr/>
        </p:nvGrpSpPr>
        <p:grpSpPr>
          <a:xfrm>
            <a:off x="8303697" y="1693730"/>
            <a:ext cx="2188269" cy="1356330"/>
            <a:chOff x="8585051" y="1693730"/>
            <a:chExt cx="2188269" cy="1356330"/>
          </a:xfrm>
        </p:grpSpPr>
        <p:sp>
          <p:nvSpPr>
            <p:cNvPr id="26" name="Rectangle 25">
              <a:extLst>
                <a:ext uri="{FF2B5EF4-FFF2-40B4-BE49-F238E27FC236}">
                  <a16:creationId xmlns:a16="http://schemas.microsoft.com/office/drawing/2014/main" id="{2ADD585B-75D1-C93F-73BE-E61C4848BA8B}"/>
                </a:ext>
              </a:extLst>
            </p:cNvPr>
            <p:cNvSpPr/>
            <p:nvPr/>
          </p:nvSpPr>
          <p:spPr>
            <a:xfrm>
              <a:off x="8589000" y="1693730"/>
              <a:ext cx="2081629" cy="134746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ZoneTexte 32">
              <a:extLst>
                <a:ext uri="{FF2B5EF4-FFF2-40B4-BE49-F238E27FC236}">
                  <a16:creationId xmlns:a16="http://schemas.microsoft.com/office/drawing/2014/main" id="{61579D4B-8C6B-CB10-ECE6-632B5526680C}"/>
                </a:ext>
              </a:extLst>
            </p:cNvPr>
            <p:cNvSpPr txBox="1"/>
            <p:nvPr/>
          </p:nvSpPr>
          <p:spPr>
            <a:xfrm>
              <a:off x="8585051" y="1726621"/>
              <a:ext cx="2188269" cy="1323439"/>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600" i="0" u="sng" strike="noStrike" cap="none">
                  <a:solidFill>
                    <a:schemeClr val="bg1">
                      <a:lumMod val="50000"/>
                    </a:schemeClr>
                  </a:solidFill>
                  <a:latin typeface="Poppins SemiBold"/>
                  <a:ea typeface="Poppins SemiBold"/>
                  <a:cs typeface="Poppins SemiBold"/>
                  <a:sym typeface="Poppins SemiBold"/>
                </a:rPr>
                <a:t>Report annually and publicly</a:t>
              </a:r>
              <a:r>
                <a:rPr lang="en-US" sz="1600" i="0" strike="noStrike" cap="none">
                  <a:solidFill>
                    <a:schemeClr val="bg1">
                      <a:lumMod val="50000"/>
                    </a:schemeClr>
                  </a:solidFill>
                  <a:latin typeface="Poppins SemiBold"/>
                  <a:ea typeface="Poppins SemiBold"/>
                  <a:cs typeface="Poppins SemiBold"/>
                  <a:sym typeface="Poppins SemiBold"/>
                </a:rPr>
                <a:t>* </a:t>
              </a:r>
              <a:r>
                <a:rPr lang="en-US" sz="1600" i="0" u="none" strike="noStrike" cap="none">
                  <a:solidFill>
                    <a:schemeClr val="bg1">
                      <a:lumMod val="50000"/>
                    </a:schemeClr>
                  </a:solidFill>
                  <a:latin typeface="Poppins SemiBold"/>
                  <a:ea typeface="Poppins SemiBold"/>
                  <a:cs typeface="Poppins SemiBold"/>
                  <a:sym typeface="Poppins SemiBold"/>
                </a:rPr>
                <a:t>on progress and volumes of plastics production/use</a:t>
              </a:r>
            </a:p>
          </p:txBody>
        </p:sp>
      </p:grpSp>
      <p:grpSp>
        <p:nvGrpSpPr>
          <p:cNvPr id="2" name="Groupe 1">
            <a:extLst>
              <a:ext uri="{FF2B5EF4-FFF2-40B4-BE49-F238E27FC236}">
                <a16:creationId xmlns:a16="http://schemas.microsoft.com/office/drawing/2014/main" id="{E92BCAF0-6369-DDBD-FF99-E590D91820D4}"/>
              </a:ext>
            </a:extLst>
          </p:cNvPr>
          <p:cNvGrpSpPr/>
          <p:nvPr/>
        </p:nvGrpSpPr>
        <p:grpSpPr>
          <a:xfrm>
            <a:off x="1653490" y="4579582"/>
            <a:ext cx="2188269" cy="712461"/>
            <a:chOff x="3907731" y="3241930"/>
            <a:chExt cx="2188269" cy="712461"/>
          </a:xfrm>
        </p:grpSpPr>
        <p:sp>
          <p:nvSpPr>
            <p:cNvPr id="36" name="Rectangle 35">
              <a:extLst>
                <a:ext uri="{FF2B5EF4-FFF2-40B4-BE49-F238E27FC236}">
                  <a16:creationId xmlns:a16="http://schemas.microsoft.com/office/drawing/2014/main" id="{072C9CBA-9020-D61C-EC8D-72D3C453BC24}"/>
                </a:ext>
              </a:extLst>
            </p:cNvPr>
            <p:cNvSpPr/>
            <p:nvPr/>
          </p:nvSpPr>
          <p:spPr>
            <a:xfrm>
              <a:off x="3923215" y="3241930"/>
              <a:ext cx="2081629" cy="712461"/>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ZoneTexte 36">
              <a:extLst>
                <a:ext uri="{FF2B5EF4-FFF2-40B4-BE49-F238E27FC236}">
                  <a16:creationId xmlns:a16="http://schemas.microsoft.com/office/drawing/2014/main" id="{58485987-AB41-A441-A77C-1014E0F63590}"/>
                </a:ext>
              </a:extLst>
            </p:cNvPr>
            <p:cNvSpPr txBox="1"/>
            <p:nvPr/>
          </p:nvSpPr>
          <p:spPr>
            <a:xfrm>
              <a:off x="3907731" y="3308060"/>
              <a:ext cx="2188269" cy="646331"/>
            </a:xfrm>
            <a:prstGeom prst="rect">
              <a:avLst/>
            </a:prstGeom>
            <a:noFill/>
            <a:ln>
              <a:noFill/>
            </a:ln>
          </p:spPr>
          <p:txBody>
            <a:bodyPr wrap="square">
              <a:spAutoFit/>
            </a:bodyPr>
            <a:lstStyle/>
            <a:p>
              <a:pPr marL="0" marR="0" lvl="0" indent="0" rtl="0">
                <a:lnSpc>
                  <a:spcPct val="100000"/>
                </a:lnSpc>
                <a:spcBef>
                  <a:spcPts val="0"/>
                </a:spcBef>
                <a:spcAft>
                  <a:spcPts val="0"/>
                </a:spcAft>
                <a:buClr>
                  <a:srgbClr val="FFFFFF"/>
                </a:buClr>
                <a:buSzPts val="1600"/>
                <a:buFont typeface="Poppins SemiBold"/>
                <a:buNone/>
              </a:pPr>
              <a:r>
                <a:rPr lang="en-US" sz="1200" i="0" u="none" strike="noStrike" cap="none">
                  <a:solidFill>
                    <a:schemeClr val="bg1">
                      <a:lumMod val="50000"/>
                    </a:schemeClr>
                  </a:solidFill>
                  <a:latin typeface="Poppins SemiBold"/>
                  <a:ea typeface="Poppins SemiBold"/>
                  <a:cs typeface="Poppins SemiBold"/>
                  <a:sym typeface="Poppins SemiBold"/>
                </a:rPr>
                <a:t>Eliminate problematic &amp; unnecessary plastic items &amp; packaging.</a:t>
              </a:r>
            </a:p>
          </p:txBody>
        </p:sp>
      </p:grpSp>
      <p:grpSp>
        <p:nvGrpSpPr>
          <p:cNvPr id="7" name="Groupe 6">
            <a:extLst>
              <a:ext uri="{FF2B5EF4-FFF2-40B4-BE49-F238E27FC236}">
                <a16:creationId xmlns:a16="http://schemas.microsoft.com/office/drawing/2014/main" id="{9C4EF9EC-7895-7117-F1F1-0D590A600E42}"/>
              </a:ext>
            </a:extLst>
          </p:cNvPr>
          <p:cNvGrpSpPr/>
          <p:nvPr/>
        </p:nvGrpSpPr>
        <p:grpSpPr>
          <a:xfrm>
            <a:off x="3887295" y="4579582"/>
            <a:ext cx="2202783" cy="720000"/>
            <a:chOff x="9039266" y="3531544"/>
            <a:chExt cx="2202783" cy="695401"/>
          </a:xfrm>
        </p:grpSpPr>
        <p:sp>
          <p:nvSpPr>
            <p:cNvPr id="44" name="Rectangle 43">
              <a:extLst>
                <a:ext uri="{FF2B5EF4-FFF2-40B4-BE49-F238E27FC236}">
                  <a16:creationId xmlns:a16="http://schemas.microsoft.com/office/drawing/2014/main" id="{CC8F5686-8303-C13E-0140-47E42066C01F}"/>
                </a:ext>
              </a:extLst>
            </p:cNvPr>
            <p:cNvSpPr/>
            <p:nvPr/>
          </p:nvSpPr>
          <p:spPr>
            <a:xfrm>
              <a:off x="9039266" y="3531544"/>
              <a:ext cx="2081629" cy="695401"/>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ZoneTexte 44">
              <a:extLst>
                <a:ext uri="{FF2B5EF4-FFF2-40B4-BE49-F238E27FC236}">
                  <a16:creationId xmlns:a16="http://schemas.microsoft.com/office/drawing/2014/main" id="{E9F41E36-8295-522A-60FF-2FCAE63B44BC}"/>
                </a:ext>
              </a:extLst>
            </p:cNvPr>
            <p:cNvSpPr txBox="1"/>
            <p:nvPr/>
          </p:nvSpPr>
          <p:spPr>
            <a:xfrm>
              <a:off x="9053780" y="3580614"/>
              <a:ext cx="2188269" cy="646331"/>
            </a:xfrm>
            <a:prstGeom prst="rect">
              <a:avLst/>
            </a:prstGeom>
            <a:noFill/>
            <a:ln>
              <a:noFill/>
            </a:ln>
          </p:spPr>
          <p:txBody>
            <a:bodyPr wrap="square">
              <a:spAutoFit/>
            </a:bodyPr>
            <a:lstStyle/>
            <a:p>
              <a:pPr marL="0" marR="0" lvl="0" indent="0" rtl="0">
                <a:lnSpc>
                  <a:spcPct val="100000"/>
                </a:lnSpc>
                <a:spcBef>
                  <a:spcPts val="0"/>
                </a:spcBef>
                <a:spcAft>
                  <a:spcPts val="0"/>
                </a:spcAft>
                <a:buClr>
                  <a:srgbClr val="FFFFFF"/>
                </a:buClr>
                <a:buSzPts val="1600"/>
                <a:buFont typeface="Poppins SemiBold"/>
                <a:buNone/>
              </a:pPr>
              <a:r>
                <a:rPr lang="en-US" sz="1200">
                  <a:solidFill>
                    <a:schemeClr val="bg1">
                      <a:lumMod val="50000"/>
                    </a:schemeClr>
                  </a:solidFill>
                  <a:latin typeface="Poppins SemiBold"/>
                  <a:ea typeface="Poppins SemiBold"/>
                  <a:cs typeface="Poppins SemiBold"/>
                  <a:sym typeface="Poppins SemiBold"/>
                </a:rPr>
                <a:t>Shift single use to reuse models or reusable alternatives</a:t>
              </a:r>
            </a:p>
          </p:txBody>
        </p:sp>
      </p:grpSp>
      <p:grpSp>
        <p:nvGrpSpPr>
          <p:cNvPr id="5" name="Groupe 4">
            <a:extLst>
              <a:ext uri="{FF2B5EF4-FFF2-40B4-BE49-F238E27FC236}">
                <a16:creationId xmlns:a16="http://schemas.microsoft.com/office/drawing/2014/main" id="{30A40E08-20C2-3C03-8F08-E485A1463E00}"/>
              </a:ext>
            </a:extLst>
          </p:cNvPr>
          <p:cNvGrpSpPr/>
          <p:nvPr/>
        </p:nvGrpSpPr>
        <p:grpSpPr>
          <a:xfrm>
            <a:off x="6107478" y="4579582"/>
            <a:ext cx="2188269" cy="1017521"/>
            <a:chOff x="6644636" y="3680598"/>
            <a:chExt cx="2188269" cy="1017521"/>
          </a:xfrm>
        </p:grpSpPr>
        <p:sp>
          <p:nvSpPr>
            <p:cNvPr id="43" name="ZoneTexte 42">
              <a:extLst>
                <a:ext uri="{FF2B5EF4-FFF2-40B4-BE49-F238E27FC236}">
                  <a16:creationId xmlns:a16="http://schemas.microsoft.com/office/drawing/2014/main" id="{D36F6458-A2B3-E4F9-D2E9-BB2E84C855F3}"/>
                </a:ext>
              </a:extLst>
            </p:cNvPr>
            <p:cNvSpPr txBox="1"/>
            <p:nvPr/>
          </p:nvSpPr>
          <p:spPr>
            <a:xfrm>
              <a:off x="6644636" y="3682456"/>
              <a:ext cx="2188269" cy="1015663"/>
            </a:xfrm>
            <a:prstGeom prst="rect">
              <a:avLst/>
            </a:prstGeom>
            <a:noFill/>
            <a:ln>
              <a:noFill/>
            </a:ln>
          </p:spPr>
          <p:txBody>
            <a:bodyPr wrap="square">
              <a:spAutoFit/>
            </a:bodyPr>
            <a:lstStyle/>
            <a:p>
              <a:pPr marL="0" marR="0" lvl="0" indent="0" rtl="0">
                <a:lnSpc>
                  <a:spcPct val="100000"/>
                </a:lnSpc>
                <a:spcBef>
                  <a:spcPts val="0"/>
                </a:spcBef>
                <a:spcAft>
                  <a:spcPts val="0"/>
                </a:spcAft>
                <a:buClr>
                  <a:srgbClr val="FFFFFF"/>
                </a:buClr>
                <a:buSzPts val="1600"/>
                <a:buFont typeface="Poppins SemiBold"/>
                <a:buNone/>
              </a:pPr>
              <a:r>
                <a:rPr lang="en-US" sz="1200" i="0" u="none" strike="noStrike" cap="none">
                  <a:solidFill>
                    <a:schemeClr val="bg1">
                      <a:lumMod val="50000"/>
                    </a:schemeClr>
                  </a:solidFill>
                  <a:latin typeface="Poppins SemiBold"/>
                  <a:ea typeface="Poppins SemiBold"/>
                  <a:cs typeface="Poppins SemiBold"/>
                  <a:sym typeface="Poppins SemiBold"/>
                </a:rPr>
                <a:t>Engage the value chain to move to 100% of plastic packaging to be reusable, recyclable or compostable</a:t>
              </a:r>
            </a:p>
          </p:txBody>
        </p:sp>
        <p:sp>
          <p:nvSpPr>
            <p:cNvPr id="46" name="Rectangle 45">
              <a:extLst>
                <a:ext uri="{FF2B5EF4-FFF2-40B4-BE49-F238E27FC236}">
                  <a16:creationId xmlns:a16="http://schemas.microsoft.com/office/drawing/2014/main" id="{A989EB3F-CC19-A32F-28FC-F3009D5E9AAC}"/>
                </a:ext>
              </a:extLst>
            </p:cNvPr>
            <p:cNvSpPr/>
            <p:nvPr/>
          </p:nvSpPr>
          <p:spPr>
            <a:xfrm>
              <a:off x="6647958" y="3680598"/>
              <a:ext cx="2081629" cy="984141"/>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e 2">
            <a:extLst>
              <a:ext uri="{FF2B5EF4-FFF2-40B4-BE49-F238E27FC236}">
                <a16:creationId xmlns:a16="http://schemas.microsoft.com/office/drawing/2014/main" id="{135C680A-9B5A-06C1-859B-100B35847CEF}"/>
              </a:ext>
            </a:extLst>
          </p:cNvPr>
          <p:cNvGrpSpPr/>
          <p:nvPr/>
        </p:nvGrpSpPr>
        <p:grpSpPr>
          <a:xfrm>
            <a:off x="8313147" y="4579582"/>
            <a:ext cx="2211710" cy="954174"/>
            <a:chOff x="1908853" y="4542852"/>
            <a:chExt cx="2211710" cy="944183"/>
          </a:xfrm>
        </p:grpSpPr>
        <p:sp>
          <p:nvSpPr>
            <p:cNvPr id="41" name="ZoneTexte 40">
              <a:extLst>
                <a:ext uri="{FF2B5EF4-FFF2-40B4-BE49-F238E27FC236}">
                  <a16:creationId xmlns:a16="http://schemas.microsoft.com/office/drawing/2014/main" id="{5E5993BB-3085-559A-C807-04E2ED599690}"/>
                </a:ext>
              </a:extLst>
            </p:cNvPr>
            <p:cNvSpPr txBox="1"/>
            <p:nvPr/>
          </p:nvSpPr>
          <p:spPr>
            <a:xfrm>
              <a:off x="1932294" y="4664739"/>
              <a:ext cx="2188269" cy="822296"/>
            </a:xfrm>
            <a:prstGeom prst="rect">
              <a:avLst/>
            </a:prstGeom>
            <a:noFill/>
            <a:ln>
              <a:noFill/>
            </a:ln>
          </p:spPr>
          <p:txBody>
            <a:bodyPr wrap="square">
              <a:spAutoFit/>
            </a:bodyPr>
            <a:lstStyle/>
            <a:p>
              <a:pPr marL="0" marR="0" lvl="0" indent="0" rtl="0">
                <a:lnSpc>
                  <a:spcPct val="100000"/>
                </a:lnSpc>
                <a:spcBef>
                  <a:spcPts val="0"/>
                </a:spcBef>
                <a:spcAft>
                  <a:spcPts val="0"/>
                </a:spcAft>
                <a:buClr>
                  <a:srgbClr val="FFFFFF"/>
                </a:buClr>
                <a:buSzPts val="1600"/>
                <a:buFont typeface="Poppins SemiBold"/>
                <a:buNone/>
              </a:pPr>
              <a:r>
                <a:rPr lang="en-US" sz="1200" i="0" u="none" strike="noStrike" cap="none">
                  <a:solidFill>
                    <a:schemeClr val="bg1">
                      <a:lumMod val="50000"/>
                    </a:schemeClr>
                  </a:solidFill>
                  <a:latin typeface="Poppins SemiBold"/>
                  <a:ea typeface="Poppins SemiBold"/>
                  <a:cs typeface="Poppins SemiBold"/>
                  <a:sym typeface="Poppins SemiBold"/>
                </a:rPr>
                <a:t>Increase the amount of recycled content across plastic packaging and items</a:t>
              </a:r>
            </a:p>
          </p:txBody>
        </p:sp>
        <p:sp>
          <p:nvSpPr>
            <p:cNvPr id="47" name="Rectangle 46">
              <a:extLst>
                <a:ext uri="{FF2B5EF4-FFF2-40B4-BE49-F238E27FC236}">
                  <a16:creationId xmlns:a16="http://schemas.microsoft.com/office/drawing/2014/main" id="{A0BC93D2-6F13-46BA-E4EC-4594B799885D}"/>
                </a:ext>
              </a:extLst>
            </p:cNvPr>
            <p:cNvSpPr/>
            <p:nvPr/>
          </p:nvSpPr>
          <p:spPr>
            <a:xfrm>
              <a:off x="1908853" y="4542852"/>
              <a:ext cx="2081629" cy="944183"/>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Connecteur droit avec flèche 8">
            <a:extLst>
              <a:ext uri="{FF2B5EF4-FFF2-40B4-BE49-F238E27FC236}">
                <a16:creationId xmlns:a16="http://schemas.microsoft.com/office/drawing/2014/main" id="{4382B19C-8C88-6D4F-58C6-546877E6531F}"/>
              </a:ext>
            </a:extLst>
          </p:cNvPr>
          <p:cNvCxnSpPr>
            <a:stCxn id="19" idx="2"/>
            <a:endCxn id="36" idx="0"/>
          </p:cNvCxnSpPr>
          <p:nvPr/>
        </p:nvCxnSpPr>
        <p:spPr>
          <a:xfrm flipH="1">
            <a:off x="2709789" y="3041191"/>
            <a:ext cx="2254240" cy="153839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BDC1F782-2B62-2CED-4BD4-E3DB7B97594D}"/>
              </a:ext>
            </a:extLst>
          </p:cNvPr>
          <p:cNvCxnSpPr>
            <a:cxnSpLocks/>
            <a:stCxn id="19" idx="2"/>
            <a:endCxn id="44" idx="0"/>
          </p:cNvCxnSpPr>
          <p:nvPr/>
        </p:nvCxnSpPr>
        <p:spPr>
          <a:xfrm flipH="1">
            <a:off x="4928110" y="3041191"/>
            <a:ext cx="35919" cy="153839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a:extLst>
              <a:ext uri="{FF2B5EF4-FFF2-40B4-BE49-F238E27FC236}">
                <a16:creationId xmlns:a16="http://schemas.microsoft.com/office/drawing/2014/main" id="{318C7324-0F7C-FD0B-3489-BE21286FD867}"/>
              </a:ext>
            </a:extLst>
          </p:cNvPr>
          <p:cNvCxnSpPr>
            <a:cxnSpLocks/>
            <a:stCxn id="19" idx="2"/>
            <a:endCxn id="46" idx="0"/>
          </p:cNvCxnSpPr>
          <p:nvPr/>
        </p:nvCxnSpPr>
        <p:spPr>
          <a:xfrm>
            <a:off x="4964029" y="3041191"/>
            <a:ext cx="2187586" cy="153839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40F55730-3D04-2930-BA4E-4D5093BAD95D}"/>
              </a:ext>
            </a:extLst>
          </p:cNvPr>
          <p:cNvCxnSpPr>
            <a:cxnSpLocks/>
            <a:stCxn id="19" idx="2"/>
            <a:endCxn id="47" idx="0"/>
          </p:cNvCxnSpPr>
          <p:nvPr/>
        </p:nvCxnSpPr>
        <p:spPr>
          <a:xfrm>
            <a:off x="4964029" y="3041191"/>
            <a:ext cx="4389933" cy="153839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8" name="ZoneTexte 47">
            <a:extLst>
              <a:ext uri="{FF2B5EF4-FFF2-40B4-BE49-F238E27FC236}">
                <a16:creationId xmlns:a16="http://schemas.microsoft.com/office/drawing/2014/main" id="{32F9340F-5004-8286-837B-3C27678B42A8}"/>
              </a:ext>
            </a:extLst>
          </p:cNvPr>
          <p:cNvSpPr txBox="1"/>
          <p:nvPr/>
        </p:nvSpPr>
        <p:spPr>
          <a:xfrm>
            <a:off x="8283674" y="3086614"/>
            <a:ext cx="2081630" cy="600164"/>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100">
                <a:solidFill>
                  <a:schemeClr val="bg1">
                    <a:lumMod val="50000"/>
                  </a:schemeClr>
                </a:solidFill>
                <a:latin typeface="Poppins SemiBold"/>
                <a:ea typeface="Poppins SemiBold"/>
                <a:cs typeface="Poppins SemiBold"/>
                <a:sym typeface="Poppins SemiBold"/>
              </a:rPr>
              <a:t>Mandatory for large enterprises,</a:t>
            </a:r>
          </a:p>
          <a:p>
            <a:pPr marL="0" marR="0" lvl="0" indent="0" algn="ctr" rtl="0">
              <a:lnSpc>
                <a:spcPct val="100000"/>
              </a:lnSpc>
              <a:spcBef>
                <a:spcPts val="0"/>
              </a:spcBef>
              <a:spcAft>
                <a:spcPts val="0"/>
              </a:spcAft>
              <a:buClr>
                <a:srgbClr val="FFFFFF"/>
              </a:buClr>
              <a:buSzPts val="1600"/>
              <a:buFont typeface="Poppins SemiBold"/>
              <a:buNone/>
            </a:pPr>
            <a:r>
              <a:rPr lang="en-US" sz="1100" i="0" u="none" strike="noStrike" cap="none">
                <a:solidFill>
                  <a:schemeClr val="bg1">
                    <a:lumMod val="50000"/>
                  </a:schemeClr>
                </a:solidFill>
                <a:latin typeface="Poppins SemiBold"/>
                <a:ea typeface="Poppins SemiBold"/>
                <a:cs typeface="Poppins SemiBold"/>
                <a:sym typeface="Poppins SemiBold"/>
              </a:rPr>
              <a:t>Encouraged for SMEs</a:t>
            </a:r>
          </a:p>
        </p:txBody>
      </p:sp>
      <p:sp>
        <p:nvSpPr>
          <p:cNvPr id="49" name="Ellipse 48">
            <a:extLst>
              <a:ext uri="{FF2B5EF4-FFF2-40B4-BE49-F238E27FC236}">
                <a16:creationId xmlns:a16="http://schemas.microsoft.com/office/drawing/2014/main" id="{A991DCBF-BB0E-C63A-60B8-405E105DB396}"/>
              </a:ext>
            </a:extLst>
          </p:cNvPr>
          <p:cNvSpPr/>
          <p:nvPr/>
        </p:nvSpPr>
        <p:spPr>
          <a:xfrm>
            <a:off x="1699121" y="1666347"/>
            <a:ext cx="283465" cy="283465"/>
          </a:xfrm>
          <a:prstGeom prst="ellipse">
            <a:avLst/>
          </a:prstGeom>
          <a:solidFill>
            <a:srgbClr val="E1B06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1</a:t>
            </a:r>
          </a:p>
        </p:txBody>
      </p:sp>
      <p:sp>
        <p:nvSpPr>
          <p:cNvPr id="51" name="Ellipse 50">
            <a:extLst>
              <a:ext uri="{FF2B5EF4-FFF2-40B4-BE49-F238E27FC236}">
                <a16:creationId xmlns:a16="http://schemas.microsoft.com/office/drawing/2014/main" id="{05260D5D-8851-AD97-F41D-F2C98EEA1539}"/>
              </a:ext>
            </a:extLst>
          </p:cNvPr>
          <p:cNvSpPr/>
          <p:nvPr/>
        </p:nvSpPr>
        <p:spPr>
          <a:xfrm>
            <a:off x="3899685" y="1666347"/>
            <a:ext cx="283465" cy="283465"/>
          </a:xfrm>
          <a:prstGeom prst="ellipse">
            <a:avLst/>
          </a:prstGeom>
          <a:solidFill>
            <a:srgbClr val="92D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2</a:t>
            </a:r>
          </a:p>
        </p:txBody>
      </p:sp>
      <p:sp>
        <p:nvSpPr>
          <p:cNvPr id="52" name="Ellipse 51">
            <a:extLst>
              <a:ext uri="{FF2B5EF4-FFF2-40B4-BE49-F238E27FC236}">
                <a16:creationId xmlns:a16="http://schemas.microsoft.com/office/drawing/2014/main" id="{7D5E4C1E-CF50-30C2-3146-CDBCE78D5A19}"/>
              </a:ext>
            </a:extLst>
          </p:cNvPr>
          <p:cNvSpPr/>
          <p:nvPr/>
        </p:nvSpPr>
        <p:spPr>
          <a:xfrm>
            <a:off x="6099616" y="1666347"/>
            <a:ext cx="283465" cy="283465"/>
          </a:xfrm>
          <a:prstGeom prst="ellipse">
            <a:avLst/>
          </a:prstGeom>
          <a:solidFill>
            <a:srgbClr val="2E75B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3</a:t>
            </a:r>
          </a:p>
        </p:txBody>
      </p:sp>
      <p:sp>
        <p:nvSpPr>
          <p:cNvPr id="54" name="Ellipse 53">
            <a:extLst>
              <a:ext uri="{FF2B5EF4-FFF2-40B4-BE49-F238E27FC236}">
                <a16:creationId xmlns:a16="http://schemas.microsoft.com/office/drawing/2014/main" id="{6308BD3F-866F-EA1A-966D-6BBBA33896EF}"/>
              </a:ext>
            </a:extLst>
          </p:cNvPr>
          <p:cNvSpPr/>
          <p:nvPr/>
        </p:nvSpPr>
        <p:spPr>
          <a:xfrm>
            <a:off x="8286426" y="1666347"/>
            <a:ext cx="283465" cy="283465"/>
          </a:xfrm>
          <a:prstGeom prst="ellipse">
            <a:avLst/>
          </a:prstGeom>
          <a:solidFill>
            <a:srgbClr val="8497B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4</a:t>
            </a:r>
          </a:p>
        </p:txBody>
      </p:sp>
    </p:spTree>
    <p:extLst>
      <p:ext uri="{BB962C8B-B14F-4D97-AF65-F5344CB8AC3E}">
        <p14:creationId xmlns:p14="http://schemas.microsoft.com/office/powerpoint/2010/main" val="56043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6">
            <a:extLst>
              <a:ext uri="{FF2B5EF4-FFF2-40B4-BE49-F238E27FC236}">
                <a16:creationId xmlns:a16="http://schemas.microsoft.com/office/drawing/2014/main" id="{69113BD4-388A-F726-60FE-E5719D25DD0A}"/>
              </a:ext>
            </a:extLst>
          </p:cNvPr>
          <p:cNvGrpSpPr/>
          <p:nvPr/>
        </p:nvGrpSpPr>
        <p:grpSpPr>
          <a:xfrm>
            <a:off x="10365304" y="6199632"/>
            <a:ext cx="1841205" cy="658368"/>
            <a:chOff x="10350790" y="6199632"/>
            <a:chExt cx="1841205" cy="658368"/>
          </a:xfrm>
        </p:grpSpPr>
        <p:sp>
          <p:nvSpPr>
            <p:cNvPr id="23" name="Round Single Corner Rectangle 27">
              <a:extLst>
                <a:ext uri="{FF2B5EF4-FFF2-40B4-BE49-F238E27FC236}">
                  <a16:creationId xmlns:a16="http://schemas.microsoft.com/office/drawing/2014/main" id="{AA9E86B8-52FE-624D-CECD-049BD9CAF988}"/>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8" descr="A close up of a sign&#10;&#10;Description automatically generated">
              <a:extLst>
                <a:ext uri="{FF2B5EF4-FFF2-40B4-BE49-F238E27FC236}">
                  <a16:creationId xmlns:a16="http://schemas.microsoft.com/office/drawing/2014/main" id="{7EC0E5B4-805D-BEA2-4089-B1876EB3E25B}"/>
                </a:ext>
              </a:extLst>
            </p:cNvPr>
            <p:cNvPicPr>
              <a:picLocks noChangeAspect="1"/>
            </p:cNvPicPr>
            <p:nvPr userDrawn="1"/>
          </p:nvPicPr>
          <p:blipFill>
            <a:blip r:embed="rId2"/>
            <a:stretch>
              <a:fillRect/>
            </a:stretch>
          </p:blipFill>
          <p:spPr>
            <a:xfrm>
              <a:off x="10468785" y="6370716"/>
              <a:ext cx="1605213" cy="390128"/>
            </a:xfrm>
            <a:prstGeom prst="rect">
              <a:avLst/>
            </a:prstGeom>
          </p:spPr>
        </p:pic>
      </p:grpSp>
      <p:pic>
        <p:nvPicPr>
          <p:cNvPr id="6" name="Image 5">
            <a:extLst>
              <a:ext uri="{FF2B5EF4-FFF2-40B4-BE49-F238E27FC236}">
                <a16:creationId xmlns:a16="http://schemas.microsoft.com/office/drawing/2014/main" id="{57271C66-3566-11FF-9454-D5B0EBCE29EC}"/>
              </a:ext>
            </a:extLst>
          </p:cNvPr>
          <p:cNvPicPr>
            <a:picLocks noChangeAspect="1"/>
          </p:cNvPicPr>
          <p:nvPr/>
        </p:nvPicPr>
        <p:blipFill>
          <a:blip r:embed="rId3"/>
          <a:stretch>
            <a:fillRect/>
          </a:stretch>
        </p:blipFill>
        <p:spPr>
          <a:xfrm>
            <a:off x="8216" y="0"/>
            <a:ext cx="12198298" cy="6981371"/>
          </a:xfrm>
          <a:prstGeom prst="rect">
            <a:avLst/>
          </a:prstGeom>
        </p:spPr>
      </p:pic>
      <p:sp>
        <p:nvSpPr>
          <p:cNvPr id="4" name="Rectangle 3">
            <a:extLst>
              <a:ext uri="{FF2B5EF4-FFF2-40B4-BE49-F238E27FC236}">
                <a16:creationId xmlns:a16="http://schemas.microsoft.com/office/drawing/2014/main" id="{0E141A19-59AC-65B2-C5E5-CDEB76638C97}"/>
              </a:ext>
            </a:extLst>
          </p:cNvPr>
          <p:cNvSpPr/>
          <p:nvPr/>
        </p:nvSpPr>
        <p:spPr>
          <a:xfrm>
            <a:off x="449965" y="383400"/>
            <a:ext cx="11314800" cy="60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26">
            <a:extLst>
              <a:ext uri="{FF2B5EF4-FFF2-40B4-BE49-F238E27FC236}">
                <a16:creationId xmlns:a16="http://schemas.microsoft.com/office/drawing/2014/main" id="{16B6DC41-D67F-B471-D30D-0F001828D09D}"/>
              </a:ext>
            </a:extLst>
          </p:cNvPr>
          <p:cNvGrpSpPr/>
          <p:nvPr/>
        </p:nvGrpSpPr>
        <p:grpSpPr>
          <a:xfrm>
            <a:off x="10350795" y="6298418"/>
            <a:ext cx="1841205" cy="658368"/>
            <a:chOff x="10350790" y="6199632"/>
            <a:chExt cx="1841205" cy="658368"/>
          </a:xfrm>
        </p:grpSpPr>
        <p:sp>
          <p:nvSpPr>
            <p:cNvPr id="125" name="Round Single Corner Rectangle 27">
              <a:extLst>
                <a:ext uri="{FF2B5EF4-FFF2-40B4-BE49-F238E27FC236}">
                  <a16:creationId xmlns:a16="http://schemas.microsoft.com/office/drawing/2014/main" id="{794F0D0A-D510-6845-0EFA-42B72FA58654}"/>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28" descr="A close up of a sign&#10;&#10;Description automatically generated">
              <a:extLst>
                <a:ext uri="{FF2B5EF4-FFF2-40B4-BE49-F238E27FC236}">
                  <a16:creationId xmlns:a16="http://schemas.microsoft.com/office/drawing/2014/main" id="{6C522829-13ED-02A1-D78C-F80CC65DCC80}"/>
                </a:ext>
              </a:extLst>
            </p:cNvPr>
            <p:cNvPicPr>
              <a:picLocks noChangeAspect="1"/>
            </p:cNvPicPr>
            <p:nvPr userDrawn="1"/>
          </p:nvPicPr>
          <p:blipFill>
            <a:blip r:embed="rId2"/>
            <a:stretch>
              <a:fillRect/>
            </a:stretch>
          </p:blipFill>
          <p:spPr>
            <a:xfrm>
              <a:off x="10468785" y="6370716"/>
              <a:ext cx="1605213" cy="390128"/>
            </a:xfrm>
            <a:prstGeom prst="rect">
              <a:avLst/>
            </a:prstGeom>
          </p:spPr>
        </p:pic>
      </p:grpSp>
      <p:sp>
        <p:nvSpPr>
          <p:cNvPr id="15" name="Google Shape;235;p7">
            <a:extLst>
              <a:ext uri="{FF2B5EF4-FFF2-40B4-BE49-F238E27FC236}">
                <a16:creationId xmlns:a16="http://schemas.microsoft.com/office/drawing/2014/main" id="{E4325DC3-E6D6-B287-7924-A6C17246ABED}"/>
              </a:ext>
            </a:extLst>
          </p:cNvPr>
          <p:cNvSpPr txBox="1"/>
          <p:nvPr/>
        </p:nvSpPr>
        <p:spPr>
          <a:xfrm>
            <a:off x="427235" y="326770"/>
            <a:ext cx="1148859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83583"/>
                </a:solidFill>
                <a:latin typeface="Helvetica Neue"/>
                <a:ea typeface="Helvetica Neue"/>
                <a:cs typeface="Helvetica Neue"/>
                <a:sym typeface="Helvetica Neue"/>
              </a:rPr>
              <a:t>What is expected from governments and destinations? </a:t>
            </a:r>
            <a:endParaRPr lang="en-US" sz="1400"/>
          </a:p>
        </p:txBody>
      </p:sp>
      <p:cxnSp>
        <p:nvCxnSpPr>
          <p:cNvPr id="16" name="Google Shape;236;p7">
            <a:extLst>
              <a:ext uri="{FF2B5EF4-FFF2-40B4-BE49-F238E27FC236}">
                <a16:creationId xmlns:a16="http://schemas.microsoft.com/office/drawing/2014/main" id="{D4D547B9-E66E-3F5D-9C89-B785E60B5A38}"/>
              </a:ext>
            </a:extLst>
          </p:cNvPr>
          <p:cNvCxnSpPr/>
          <p:nvPr/>
        </p:nvCxnSpPr>
        <p:spPr>
          <a:xfrm>
            <a:off x="501059" y="973101"/>
            <a:ext cx="1431235" cy="0"/>
          </a:xfrm>
          <a:prstGeom prst="straightConnector1">
            <a:avLst/>
          </a:prstGeom>
          <a:noFill/>
          <a:ln w="76200" cap="flat" cmpd="sng">
            <a:solidFill>
              <a:srgbClr val="E50051"/>
            </a:solidFill>
            <a:prstDash val="solid"/>
            <a:miter lim="800000"/>
            <a:headEnd type="none" w="sm" len="sm"/>
            <a:tailEnd type="none" w="sm" len="sm"/>
          </a:ln>
        </p:spPr>
      </p:cxnSp>
      <p:grpSp>
        <p:nvGrpSpPr>
          <p:cNvPr id="76" name="Groupe 75">
            <a:extLst>
              <a:ext uri="{FF2B5EF4-FFF2-40B4-BE49-F238E27FC236}">
                <a16:creationId xmlns:a16="http://schemas.microsoft.com/office/drawing/2014/main" id="{03D3D856-97A5-21FD-DE68-D05D3C4AED40}"/>
              </a:ext>
            </a:extLst>
          </p:cNvPr>
          <p:cNvGrpSpPr/>
          <p:nvPr/>
        </p:nvGrpSpPr>
        <p:grpSpPr>
          <a:xfrm>
            <a:off x="541642" y="1693730"/>
            <a:ext cx="2188269" cy="1347461"/>
            <a:chOff x="1582653" y="1693730"/>
            <a:chExt cx="2188269" cy="1347461"/>
          </a:xfrm>
        </p:grpSpPr>
        <p:sp>
          <p:nvSpPr>
            <p:cNvPr id="77" name="Rectangle 76">
              <a:extLst>
                <a:ext uri="{FF2B5EF4-FFF2-40B4-BE49-F238E27FC236}">
                  <a16:creationId xmlns:a16="http://schemas.microsoft.com/office/drawing/2014/main" id="{C0EBA531-6BF1-15D4-22A7-34EE88CA6B99}"/>
                </a:ext>
              </a:extLst>
            </p:cNvPr>
            <p:cNvSpPr/>
            <p:nvPr/>
          </p:nvSpPr>
          <p:spPr>
            <a:xfrm>
              <a:off x="1590321" y="1693730"/>
              <a:ext cx="2081629" cy="1347461"/>
            </a:xfrm>
            <a:prstGeom prst="rect">
              <a:avLst/>
            </a:prstGeom>
            <a:noFill/>
            <a:ln w="38100">
              <a:solidFill>
                <a:srgbClr val="E1B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ZoneTexte 77">
              <a:extLst>
                <a:ext uri="{FF2B5EF4-FFF2-40B4-BE49-F238E27FC236}">
                  <a16:creationId xmlns:a16="http://schemas.microsoft.com/office/drawing/2014/main" id="{B19AEF97-B10C-809F-13AD-7BD491A6A7FE}"/>
                </a:ext>
              </a:extLst>
            </p:cNvPr>
            <p:cNvSpPr txBox="1"/>
            <p:nvPr/>
          </p:nvSpPr>
          <p:spPr>
            <a:xfrm>
              <a:off x="1582653" y="1998309"/>
              <a:ext cx="2188269" cy="646331"/>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800" i="0" u="none" strike="noStrike" cap="none">
                  <a:solidFill>
                    <a:schemeClr val="bg1">
                      <a:lumMod val="50000"/>
                    </a:schemeClr>
                  </a:solidFill>
                  <a:latin typeface="Poppins SemiBold"/>
                  <a:ea typeface="Poppins SemiBold"/>
                  <a:cs typeface="Poppins SemiBold"/>
                  <a:sym typeface="Poppins SemiBold"/>
                </a:rPr>
                <a:t>Endorse the Common Vision</a:t>
              </a:r>
            </a:p>
          </p:txBody>
        </p:sp>
      </p:grpSp>
      <p:grpSp>
        <p:nvGrpSpPr>
          <p:cNvPr id="79" name="Groupe 78">
            <a:extLst>
              <a:ext uri="{FF2B5EF4-FFF2-40B4-BE49-F238E27FC236}">
                <a16:creationId xmlns:a16="http://schemas.microsoft.com/office/drawing/2014/main" id="{F9AF2FA5-9361-8592-63C4-28516A33EDD1}"/>
              </a:ext>
            </a:extLst>
          </p:cNvPr>
          <p:cNvGrpSpPr/>
          <p:nvPr/>
        </p:nvGrpSpPr>
        <p:grpSpPr>
          <a:xfrm>
            <a:off x="2704244" y="1626284"/>
            <a:ext cx="2188269" cy="1477328"/>
            <a:chOff x="3871864" y="1626284"/>
            <a:chExt cx="2188269" cy="1477328"/>
          </a:xfrm>
        </p:grpSpPr>
        <p:sp>
          <p:nvSpPr>
            <p:cNvPr id="80" name="Rectangle 79">
              <a:extLst>
                <a:ext uri="{FF2B5EF4-FFF2-40B4-BE49-F238E27FC236}">
                  <a16:creationId xmlns:a16="http://schemas.microsoft.com/office/drawing/2014/main" id="{3D2AF468-8E44-939C-6249-AFCAEB4E6592}"/>
                </a:ext>
              </a:extLst>
            </p:cNvPr>
            <p:cNvSpPr/>
            <p:nvPr/>
          </p:nvSpPr>
          <p:spPr>
            <a:xfrm>
              <a:off x="3923214" y="1693730"/>
              <a:ext cx="2081629" cy="1347461"/>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ZoneTexte 80">
              <a:extLst>
                <a:ext uri="{FF2B5EF4-FFF2-40B4-BE49-F238E27FC236}">
                  <a16:creationId xmlns:a16="http://schemas.microsoft.com/office/drawing/2014/main" id="{F8D05EF0-DA28-EE6D-FC10-DF8E5B7ED275}"/>
                </a:ext>
              </a:extLst>
            </p:cNvPr>
            <p:cNvSpPr txBox="1"/>
            <p:nvPr/>
          </p:nvSpPr>
          <p:spPr>
            <a:xfrm>
              <a:off x="3871864" y="1626284"/>
              <a:ext cx="2188269" cy="1477328"/>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800" i="0" u="none" strike="noStrike" cap="none">
                  <a:solidFill>
                    <a:schemeClr val="bg1">
                      <a:lumMod val="50000"/>
                    </a:schemeClr>
                  </a:solidFill>
                  <a:latin typeface="Poppins SemiBold"/>
                  <a:ea typeface="Poppins SemiBold"/>
                  <a:cs typeface="Poppins SemiBold"/>
                  <a:sym typeface="Poppins SemiBold"/>
                </a:rPr>
                <a:t>Commit to integrate circularity in the use of plastics into our policies </a:t>
              </a:r>
            </a:p>
          </p:txBody>
        </p:sp>
      </p:grpSp>
      <p:grpSp>
        <p:nvGrpSpPr>
          <p:cNvPr id="82" name="Groupe 81">
            <a:extLst>
              <a:ext uri="{FF2B5EF4-FFF2-40B4-BE49-F238E27FC236}">
                <a16:creationId xmlns:a16="http://schemas.microsoft.com/office/drawing/2014/main" id="{F0F4A06A-BD91-D965-0390-9D4CBF89980B}"/>
              </a:ext>
            </a:extLst>
          </p:cNvPr>
          <p:cNvGrpSpPr/>
          <p:nvPr/>
        </p:nvGrpSpPr>
        <p:grpSpPr>
          <a:xfrm>
            <a:off x="4903497" y="1693730"/>
            <a:ext cx="2188269" cy="1347461"/>
            <a:chOff x="6211796" y="1693730"/>
            <a:chExt cx="2188269" cy="1347461"/>
          </a:xfrm>
        </p:grpSpPr>
        <p:sp>
          <p:nvSpPr>
            <p:cNvPr id="83" name="Rectangle 82">
              <a:extLst>
                <a:ext uri="{FF2B5EF4-FFF2-40B4-BE49-F238E27FC236}">
                  <a16:creationId xmlns:a16="http://schemas.microsoft.com/office/drawing/2014/main" id="{6D286156-D5E3-72F8-0141-4920D8B2DBC2}"/>
                </a:ext>
              </a:extLst>
            </p:cNvPr>
            <p:cNvSpPr/>
            <p:nvPr/>
          </p:nvSpPr>
          <p:spPr>
            <a:xfrm>
              <a:off x="6256107" y="1693730"/>
              <a:ext cx="2081629" cy="1347461"/>
            </a:xfrm>
            <a:prstGeom prst="rect">
              <a:avLst/>
            </a:prstGeom>
            <a:noFill/>
            <a:ln w="38100">
              <a:solidFill>
                <a:srgbClr val="BE3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ZoneTexte 83">
              <a:extLst>
                <a:ext uri="{FF2B5EF4-FFF2-40B4-BE49-F238E27FC236}">
                  <a16:creationId xmlns:a16="http://schemas.microsoft.com/office/drawing/2014/main" id="{314E4FC0-9186-E70E-BC0C-5086DD528CC0}"/>
                </a:ext>
              </a:extLst>
            </p:cNvPr>
            <p:cNvSpPr txBox="1"/>
            <p:nvPr/>
          </p:nvSpPr>
          <p:spPr>
            <a:xfrm>
              <a:off x="6211796" y="1915993"/>
              <a:ext cx="2188269" cy="923330"/>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800" i="0" u="none" strike="noStrike" cap="none">
                  <a:solidFill>
                    <a:schemeClr val="bg1">
                      <a:lumMod val="50000"/>
                    </a:schemeClr>
                  </a:solidFill>
                  <a:latin typeface="Poppins SemiBold"/>
                  <a:ea typeface="Poppins SemiBold"/>
                  <a:cs typeface="Poppins SemiBold"/>
                  <a:sym typeface="Poppins SemiBold"/>
                </a:rPr>
                <a:t>Promote the engagement of </a:t>
              </a:r>
              <a:r>
                <a:rPr lang="en-US" sz="1800" i="0" u="none" strike="noStrike" cap="none" err="1">
                  <a:solidFill>
                    <a:schemeClr val="bg1">
                      <a:lumMod val="50000"/>
                    </a:schemeClr>
                  </a:solidFill>
                  <a:latin typeface="Poppins SemiBold"/>
                  <a:ea typeface="Poppins SemiBold"/>
                  <a:cs typeface="Poppins SemiBold"/>
                  <a:sym typeface="Poppins SemiBold"/>
                </a:rPr>
                <a:t>travellers</a:t>
              </a:r>
              <a:r>
                <a:rPr lang="en-US" sz="1800" i="0" u="none" strike="noStrike" cap="none">
                  <a:solidFill>
                    <a:schemeClr val="bg1">
                      <a:lumMod val="50000"/>
                    </a:schemeClr>
                  </a:solidFill>
                  <a:latin typeface="Poppins SemiBold"/>
                  <a:ea typeface="Poppins SemiBold"/>
                  <a:cs typeface="Poppins SemiBold"/>
                  <a:sym typeface="Poppins SemiBold"/>
                </a:rPr>
                <a:t> </a:t>
              </a:r>
            </a:p>
          </p:txBody>
        </p:sp>
      </p:grpSp>
      <p:grpSp>
        <p:nvGrpSpPr>
          <p:cNvPr id="85" name="Groupe 84">
            <a:extLst>
              <a:ext uri="{FF2B5EF4-FFF2-40B4-BE49-F238E27FC236}">
                <a16:creationId xmlns:a16="http://schemas.microsoft.com/office/drawing/2014/main" id="{49F08E9B-64A2-8927-242A-824518B9EBC1}"/>
              </a:ext>
            </a:extLst>
          </p:cNvPr>
          <p:cNvGrpSpPr/>
          <p:nvPr/>
        </p:nvGrpSpPr>
        <p:grpSpPr>
          <a:xfrm>
            <a:off x="7140026" y="1626284"/>
            <a:ext cx="2192218" cy="1477328"/>
            <a:chOff x="8589000" y="1626284"/>
            <a:chExt cx="2192218" cy="1477328"/>
          </a:xfrm>
        </p:grpSpPr>
        <p:sp>
          <p:nvSpPr>
            <p:cNvPr id="86" name="Rectangle 85">
              <a:extLst>
                <a:ext uri="{FF2B5EF4-FFF2-40B4-BE49-F238E27FC236}">
                  <a16:creationId xmlns:a16="http://schemas.microsoft.com/office/drawing/2014/main" id="{2C2B2FF2-97EF-9817-0F98-C1C466C50FAB}"/>
                </a:ext>
              </a:extLst>
            </p:cNvPr>
            <p:cNvSpPr/>
            <p:nvPr/>
          </p:nvSpPr>
          <p:spPr>
            <a:xfrm>
              <a:off x="8589000" y="1693730"/>
              <a:ext cx="2081629" cy="1347461"/>
            </a:xfrm>
            <a:prstGeom prst="rect">
              <a:avLst/>
            </a:prstGeom>
            <a:noFill/>
            <a:ln w="38100">
              <a:solidFill>
                <a:srgbClr val="377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ZoneTexte 86">
              <a:extLst>
                <a:ext uri="{FF2B5EF4-FFF2-40B4-BE49-F238E27FC236}">
                  <a16:creationId xmlns:a16="http://schemas.microsoft.com/office/drawing/2014/main" id="{DFF4C486-22BF-4999-75BD-A258B1B1DAA9}"/>
                </a:ext>
              </a:extLst>
            </p:cNvPr>
            <p:cNvSpPr txBox="1"/>
            <p:nvPr/>
          </p:nvSpPr>
          <p:spPr>
            <a:xfrm>
              <a:off x="8592949" y="1626284"/>
              <a:ext cx="2188269" cy="1477328"/>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800" i="0" u="none" strike="noStrike" cap="none">
                  <a:solidFill>
                    <a:schemeClr val="bg1">
                      <a:lumMod val="50000"/>
                    </a:schemeClr>
                  </a:solidFill>
                  <a:latin typeface="Poppins SemiBold"/>
                  <a:ea typeface="Poppins SemiBold"/>
                  <a:cs typeface="Poppins SemiBold"/>
                  <a:sym typeface="Poppins SemiBold"/>
                </a:rPr>
                <a:t>Collaborate </a:t>
              </a:r>
            </a:p>
            <a:p>
              <a:pPr marL="0" marR="0" lvl="0" indent="0" algn="ctr" rtl="0">
                <a:lnSpc>
                  <a:spcPct val="100000"/>
                </a:lnSpc>
                <a:spcBef>
                  <a:spcPts val="0"/>
                </a:spcBef>
                <a:spcAft>
                  <a:spcPts val="0"/>
                </a:spcAft>
                <a:buClr>
                  <a:srgbClr val="FFFFFF"/>
                </a:buClr>
                <a:buSzPts val="1600"/>
                <a:buFont typeface="Poppins SemiBold"/>
                <a:buNone/>
              </a:pPr>
              <a:r>
                <a:rPr lang="en-US" sz="1800" i="0" u="none" strike="noStrike" cap="none">
                  <a:solidFill>
                    <a:schemeClr val="bg1">
                      <a:lumMod val="50000"/>
                    </a:schemeClr>
                  </a:solidFill>
                  <a:latin typeface="Poppins SemiBold"/>
                  <a:ea typeface="Poppins SemiBold"/>
                  <a:cs typeface="Poppins SemiBold"/>
                  <a:sym typeface="Poppins SemiBold"/>
                </a:rPr>
                <a:t>with the private sector, NGOs, and other destinations  </a:t>
              </a:r>
            </a:p>
          </p:txBody>
        </p:sp>
      </p:grpSp>
      <p:grpSp>
        <p:nvGrpSpPr>
          <p:cNvPr id="88" name="Groupe 87">
            <a:extLst>
              <a:ext uri="{FF2B5EF4-FFF2-40B4-BE49-F238E27FC236}">
                <a16:creationId xmlns:a16="http://schemas.microsoft.com/office/drawing/2014/main" id="{513DD062-C7D7-AFDC-D45F-3A718FD6EF3A}"/>
              </a:ext>
            </a:extLst>
          </p:cNvPr>
          <p:cNvGrpSpPr/>
          <p:nvPr/>
        </p:nvGrpSpPr>
        <p:grpSpPr>
          <a:xfrm>
            <a:off x="485870" y="4579582"/>
            <a:ext cx="2188269" cy="897127"/>
            <a:chOff x="3907731" y="3241930"/>
            <a:chExt cx="2188269" cy="897127"/>
          </a:xfrm>
        </p:grpSpPr>
        <p:sp>
          <p:nvSpPr>
            <p:cNvPr id="89" name="Rectangle 88">
              <a:extLst>
                <a:ext uri="{FF2B5EF4-FFF2-40B4-BE49-F238E27FC236}">
                  <a16:creationId xmlns:a16="http://schemas.microsoft.com/office/drawing/2014/main" id="{F3B35859-37B4-BB91-98AE-703B7AE5C6BE}"/>
                </a:ext>
              </a:extLst>
            </p:cNvPr>
            <p:cNvSpPr/>
            <p:nvPr/>
          </p:nvSpPr>
          <p:spPr>
            <a:xfrm>
              <a:off x="3923215" y="3241930"/>
              <a:ext cx="2081629" cy="897127"/>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ZoneTexte 89">
              <a:extLst>
                <a:ext uri="{FF2B5EF4-FFF2-40B4-BE49-F238E27FC236}">
                  <a16:creationId xmlns:a16="http://schemas.microsoft.com/office/drawing/2014/main" id="{0686B336-EF86-01D5-F1A7-4F05A9BC91C9}"/>
                </a:ext>
              </a:extLst>
            </p:cNvPr>
            <p:cNvSpPr txBox="1"/>
            <p:nvPr/>
          </p:nvSpPr>
          <p:spPr>
            <a:xfrm>
              <a:off x="3907731" y="3279924"/>
              <a:ext cx="2188269" cy="830997"/>
            </a:xfrm>
            <a:prstGeom prst="rect">
              <a:avLst/>
            </a:prstGeom>
            <a:noFill/>
            <a:ln>
              <a:noFill/>
            </a:ln>
          </p:spPr>
          <p:txBody>
            <a:bodyPr wrap="square">
              <a:spAutoFit/>
            </a:bodyPr>
            <a:lstStyle/>
            <a:p>
              <a:pPr marL="0" marR="0" lvl="0" indent="0" rtl="0">
                <a:lnSpc>
                  <a:spcPct val="100000"/>
                </a:lnSpc>
                <a:spcBef>
                  <a:spcPts val="0"/>
                </a:spcBef>
                <a:spcAft>
                  <a:spcPts val="0"/>
                </a:spcAft>
                <a:buClr>
                  <a:srgbClr val="FFFFFF"/>
                </a:buClr>
                <a:buSzPts val="1600"/>
                <a:buFont typeface="Poppins SemiBold"/>
                <a:buNone/>
              </a:pPr>
              <a:r>
                <a:rPr lang="en-US" sz="1200" i="0" u="none" strike="noStrike" cap="none">
                  <a:solidFill>
                    <a:schemeClr val="bg1">
                      <a:lumMod val="50000"/>
                    </a:schemeClr>
                  </a:solidFill>
                  <a:latin typeface="Poppins SemiBold"/>
                  <a:ea typeface="Poppins SemiBold"/>
                  <a:cs typeface="Poppins SemiBold"/>
                  <a:sym typeface="Poppins SemiBold"/>
                </a:rPr>
                <a:t>Stimulating elimination of problematic or unnecessary plastic packaging or items</a:t>
              </a:r>
            </a:p>
          </p:txBody>
        </p:sp>
      </p:grpSp>
      <p:grpSp>
        <p:nvGrpSpPr>
          <p:cNvPr id="91" name="Groupe 90">
            <a:extLst>
              <a:ext uri="{FF2B5EF4-FFF2-40B4-BE49-F238E27FC236}">
                <a16:creationId xmlns:a16="http://schemas.microsoft.com/office/drawing/2014/main" id="{16C27F2C-F9BA-3EEB-58D0-9CD5F88F3ED1}"/>
              </a:ext>
            </a:extLst>
          </p:cNvPr>
          <p:cNvGrpSpPr/>
          <p:nvPr/>
        </p:nvGrpSpPr>
        <p:grpSpPr>
          <a:xfrm>
            <a:off x="2719675" y="4579582"/>
            <a:ext cx="2202783" cy="1093737"/>
            <a:chOff x="9039266" y="3531544"/>
            <a:chExt cx="2202783" cy="695401"/>
          </a:xfrm>
        </p:grpSpPr>
        <p:sp>
          <p:nvSpPr>
            <p:cNvPr id="92" name="Rectangle 91">
              <a:extLst>
                <a:ext uri="{FF2B5EF4-FFF2-40B4-BE49-F238E27FC236}">
                  <a16:creationId xmlns:a16="http://schemas.microsoft.com/office/drawing/2014/main" id="{CFB10115-F85D-F173-0967-7182C8BFD6A9}"/>
                </a:ext>
              </a:extLst>
            </p:cNvPr>
            <p:cNvSpPr/>
            <p:nvPr/>
          </p:nvSpPr>
          <p:spPr>
            <a:xfrm>
              <a:off x="9039266" y="3531544"/>
              <a:ext cx="2081629" cy="695401"/>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ZoneTexte 92">
              <a:extLst>
                <a:ext uri="{FF2B5EF4-FFF2-40B4-BE49-F238E27FC236}">
                  <a16:creationId xmlns:a16="http://schemas.microsoft.com/office/drawing/2014/main" id="{3C9E0E9D-17E5-276E-F87D-89705152BCBF}"/>
                </a:ext>
              </a:extLst>
            </p:cNvPr>
            <p:cNvSpPr txBox="1"/>
            <p:nvPr/>
          </p:nvSpPr>
          <p:spPr>
            <a:xfrm>
              <a:off x="9053780" y="3544837"/>
              <a:ext cx="2188269" cy="645761"/>
            </a:xfrm>
            <a:prstGeom prst="rect">
              <a:avLst/>
            </a:prstGeom>
            <a:noFill/>
            <a:ln>
              <a:noFill/>
            </a:ln>
          </p:spPr>
          <p:txBody>
            <a:bodyPr wrap="square">
              <a:spAutoFit/>
            </a:bodyPr>
            <a:lstStyle/>
            <a:p>
              <a:pPr marL="0" marR="0" lvl="0" indent="0" rtl="0">
                <a:lnSpc>
                  <a:spcPct val="100000"/>
                </a:lnSpc>
                <a:spcBef>
                  <a:spcPts val="0"/>
                </a:spcBef>
                <a:spcAft>
                  <a:spcPts val="0"/>
                </a:spcAft>
                <a:buClr>
                  <a:srgbClr val="FFFFFF"/>
                </a:buClr>
                <a:buSzPts val="1600"/>
                <a:buFont typeface="Poppins SemiBold"/>
                <a:buNone/>
              </a:pPr>
              <a:r>
                <a:rPr lang="en-US" sz="1200">
                  <a:solidFill>
                    <a:schemeClr val="bg1">
                      <a:lumMod val="50000"/>
                    </a:schemeClr>
                  </a:solidFill>
                  <a:latin typeface="Poppins SemiBold"/>
                  <a:ea typeface="Poppins SemiBold"/>
                  <a:cs typeface="Poppins SemiBold"/>
                  <a:sym typeface="Poppins SemiBold"/>
                </a:rPr>
                <a:t>Encouraging reuse models where relevant, to reduce the need for single-use plastic packaging and/or items</a:t>
              </a:r>
            </a:p>
          </p:txBody>
        </p:sp>
      </p:grpSp>
      <p:grpSp>
        <p:nvGrpSpPr>
          <p:cNvPr id="94" name="Groupe 93">
            <a:extLst>
              <a:ext uri="{FF2B5EF4-FFF2-40B4-BE49-F238E27FC236}">
                <a16:creationId xmlns:a16="http://schemas.microsoft.com/office/drawing/2014/main" id="{A18C2825-3584-4B67-F77D-09023BA38138}"/>
              </a:ext>
            </a:extLst>
          </p:cNvPr>
          <p:cNvGrpSpPr/>
          <p:nvPr/>
        </p:nvGrpSpPr>
        <p:grpSpPr>
          <a:xfrm>
            <a:off x="4939858" y="4579582"/>
            <a:ext cx="2188269" cy="1017521"/>
            <a:chOff x="6644636" y="3680598"/>
            <a:chExt cx="2188269" cy="1017521"/>
          </a:xfrm>
        </p:grpSpPr>
        <p:sp>
          <p:nvSpPr>
            <p:cNvPr id="95" name="ZoneTexte 94">
              <a:extLst>
                <a:ext uri="{FF2B5EF4-FFF2-40B4-BE49-F238E27FC236}">
                  <a16:creationId xmlns:a16="http://schemas.microsoft.com/office/drawing/2014/main" id="{A344B87D-4809-0CA0-7E47-A6002524FC2D}"/>
                </a:ext>
              </a:extLst>
            </p:cNvPr>
            <p:cNvSpPr txBox="1"/>
            <p:nvPr/>
          </p:nvSpPr>
          <p:spPr>
            <a:xfrm>
              <a:off x="6644636" y="3682456"/>
              <a:ext cx="2188269" cy="1015663"/>
            </a:xfrm>
            <a:prstGeom prst="rect">
              <a:avLst/>
            </a:prstGeom>
            <a:noFill/>
            <a:ln>
              <a:noFill/>
            </a:ln>
          </p:spPr>
          <p:txBody>
            <a:bodyPr wrap="square">
              <a:spAutoFit/>
            </a:bodyPr>
            <a:lstStyle/>
            <a:p>
              <a:pPr marL="0" marR="0" lvl="0" indent="0" rtl="0">
                <a:lnSpc>
                  <a:spcPct val="100000"/>
                </a:lnSpc>
                <a:spcBef>
                  <a:spcPts val="0"/>
                </a:spcBef>
                <a:spcAft>
                  <a:spcPts val="0"/>
                </a:spcAft>
                <a:buClr>
                  <a:srgbClr val="FFFFFF"/>
                </a:buClr>
                <a:buSzPts val="1600"/>
                <a:buFont typeface="Poppins SemiBold"/>
                <a:buNone/>
              </a:pPr>
              <a:r>
                <a:rPr lang="en-US" sz="1200" i="0" u="none" strike="noStrike" cap="none">
                  <a:solidFill>
                    <a:schemeClr val="bg1">
                      <a:lumMod val="50000"/>
                    </a:schemeClr>
                  </a:solidFill>
                  <a:latin typeface="Poppins SemiBold"/>
                  <a:ea typeface="Poppins SemiBold"/>
                  <a:cs typeface="Poppins SemiBold"/>
                  <a:sym typeface="Poppins SemiBold"/>
                </a:rPr>
                <a:t>Promote/</a:t>
              </a:r>
              <a:r>
                <a:rPr lang="en-US" sz="1200" i="0" u="none" strike="noStrike" cap="none" err="1">
                  <a:solidFill>
                    <a:schemeClr val="bg1">
                      <a:lumMod val="50000"/>
                    </a:schemeClr>
                  </a:solidFill>
                  <a:latin typeface="Poppins SemiBold"/>
                  <a:ea typeface="Poppins SemiBold"/>
                  <a:cs typeface="Poppins SemiBold"/>
                  <a:sym typeface="Poppins SemiBold"/>
                </a:rPr>
                <a:t>incentivise</a:t>
              </a:r>
              <a:r>
                <a:rPr lang="en-US" sz="1200" i="0" u="none" strike="noStrike" cap="none">
                  <a:solidFill>
                    <a:schemeClr val="bg1">
                      <a:lumMod val="50000"/>
                    </a:schemeClr>
                  </a:solidFill>
                  <a:latin typeface="Poppins SemiBold"/>
                  <a:ea typeface="Poppins SemiBold"/>
                  <a:cs typeface="Poppins SemiBold"/>
                  <a:sym typeface="Poppins SemiBold"/>
                </a:rPr>
                <a:t> the use of reusable, recyclable, or compostable plastic packaging and/or items</a:t>
              </a:r>
            </a:p>
          </p:txBody>
        </p:sp>
        <p:sp>
          <p:nvSpPr>
            <p:cNvPr id="96" name="Rectangle 95">
              <a:extLst>
                <a:ext uri="{FF2B5EF4-FFF2-40B4-BE49-F238E27FC236}">
                  <a16:creationId xmlns:a16="http://schemas.microsoft.com/office/drawing/2014/main" id="{C3631B7E-01D7-31BC-CCC0-E40EAE080EBE}"/>
                </a:ext>
              </a:extLst>
            </p:cNvPr>
            <p:cNvSpPr/>
            <p:nvPr/>
          </p:nvSpPr>
          <p:spPr>
            <a:xfrm>
              <a:off x="6647958" y="3680598"/>
              <a:ext cx="2081629" cy="984141"/>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e 96">
            <a:extLst>
              <a:ext uri="{FF2B5EF4-FFF2-40B4-BE49-F238E27FC236}">
                <a16:creationId xmlns:a16="http://schemas.microsoft.com/office/drawing/2014/main" id="{DBB76452-389B-0166-E271-C72EFF67A533}"/>
              </a:ext>
            </a:extLst>
          </p:cNvPr>
          <p:cNvGrpSpPr/>
          <p:nvPr/>
        </p:nvGrpSpPr>
        <p:grpSpPr>
          <a:xfrm>
            <a:off x="7145527" y="4579585"/>
            <a:ext cx="2211710" cy="1888839"/>
            <a:chOff x="1908853" y="4542851"/>
            <a:chExt cx="2211710" cy="1869060"/>
          </a:xfrm>
        </p:grpSpPr>
        <p:sp>
          <p:nvSpPr>
            <p:cNvPr id="98" name="ZoneTexte 97">
              <a:extLst>
                <a:ext uri="{FF2B5EF4-FFF2-40B4-BE49-F238E27FC236}">
                  <a16:creationId xmlns:a16="http://schemas.microsoft.com/office/drawing/2014/main" id="{DA5F3E8E-D1BB-3CF9-80EF-FA902B8A6E48}"/>
                </a:ext>
              </a:extLst>
            </p:cNvPr>
            <p:cNvSpPr txBox="1"/>
            <p:nvPr/>
          </p:nvSpPr>
          <p:spPr>
            <a:xfrm>
              <a:off x="1932294" y="4595135"/>
              <a:ext cx="2188269" cy="1816776"/>
            </a:xfrm>
            <a:prstGeom prst="rect">
              <a:avLst/>
            </a:prstGeom>
            <a:noFill/>
            <a:ln>
              <a:noFill/>
            </a:ln>
          </p:spPr>
          <p:txBody>
            <a:bodyPr wrap="square">
              <a:spAutoFit/>
            </a:bodyPr>
            <a:lstStyle/>
            <a:p>
              <a:pPr marL="0" marR="0" lvl="0" indent="0" rtl="0">
                <a:lnSpc>
                  <a:spcPct val="100000"/>
                </a:lnSpc>
                <a:spcBef>
                  <a:spcPts val="0"/>
                </a:spcBef>
                <a:spcAft>
                  <a:spcPts val="0"/>
                </a:spcAft>
                <a:buClr>
                  <a:srgbClr val="FFFFFF"/>
                </a:buClr>
                <a:buSzPts val="1600"/>
                <a:buFont typeface="Poppins SemiBold"/>
                <a:buNone/>
              </a:pPr>
              <a:r>
                <a:rPr lang="en-US" sz="1200" i="0" u="none" strike="noStrike" cap="none">
                  <a:solidFill>
                    <a:schemeClr val="bg1">
                      <a:lumMod val="50000"/>
                    </a:schemeClr>
                  </a:solidFill>
                  <a:latin typeface="Poppins SemiBold"/>
                  <a:ea typeface="Poppins SemiBold"/>
                  <a:cs typeface="Poppins SemiBold"/>
                  <a:sym typeface="Poppins SemiBold"/>
                </a:rPr>
                <a:t>Support initiatives that aim at increasing collection, sorting, reuse, and recycling rates, and facilitating the establishment of the necessary infrastructure and related funding mechanisms</a:t>
              </a:r>
            </a:p>
          </p:txBody>
        </p:sp>
        <p:sp>
          <p:nvSpPr>
            <p:cNvPr id="99" name="Rectangle 98">
              <a:extLst>
                <a:ext uri="{FF2B5EF4-FFF2-40B4-BE49-F238E27FC236}">
                  <a16:creationId xmlns:a16="http://schemas.microsoft.com/office/drawing/2014/main" id="{C9C10EC8-2ABF-F6B1-C7FC-797727B7B626}"/>
                </a:ext>
              </a:extLst>
            </p:cNvPr>
            <p:cNvSpPr/>
            <p:nvPr/>
          </p:nvSpPr>
          <p:spPr>
            <a:xfrm>
              <a:off x="1908853" y="4542851"/>
              <a:ext cx="2081629" cy="1816776"/>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0" name="Connecteur droit avec flèche 99">
            <a:extLst>
              <a:ext uri="{FF2B5EF4-FFF2-40B4-BE49-F238E27FC236}">
                <a16:creationId xmlns:a16="http://schemas.microsoft.com/office/drawing/2014/main" id="{05EEE8A2-FED5-04D0-BFF6-B6313D6E4514}"/>
              </a:ext>
            </a:extLst>
          </p:cNvPr>
          <p:cNvCxnSpPr>
            <a:cxnSpLocks/>
            <a:stCxn id="80" idx="2"/>
            <a:endCxn id="89" idx="0"/>
          </p:cNvCxnSpPr>
          <p:nvPr/>
        </p:nvCxnSpPr>
        <p:spPr>
          <a:xfrm flipH="1">
            <a:off x="1542169" y="3041191"/>
            <a:ext cx="2254240" cy="153839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a:extLst>
              <a:ext uri="{FF2B5EF4-FFF2-40B4-BE49-F238E27FC236}">
                <a16:creationId xmlns:a16="http://schemas.microsoft.com/office/drawing/2014/main" id="{CD56D44C-F864-9CC6-BD38-4B0A671E1639}"/>
              </a:ext>
            </a:extLst>
          </p:cNvPr>
          <p:cNvCxnSpPr>
            <a:cxnSpLocks/>
            <a:stCxn id="80" idx="2"/>
            <a:endCxn id="92" idx="0"/>
          </p:cNvCxnSpPr>
          <p:nvPr/>
        </p:nvCxnSpPr>
        <p:spPr>
          <a:xfrm flipH="1">
            <a:off x="3760490" y="3041191"/>
            <a:ext cx="35919" cy="1538390"/>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a:extLst>
              <a:ext uri="{FF2B5EF4-FFF2-40B4-BE49-F238E27FC236}">
                <a16:creationId xmlns:a16="http://schemas.microsoft.com/office/drawing/2014/main" id="{AD0D643E-7571-388C-6224-E244EB98C9C6}"/>
              </a:ext>
            </a:extLst>
          </p:cNvPr>
          <p:cNvCxnSpPr>
            <a:cxnSpLocks/>
            <a:stCxn id="80" idx="2"/>
            <a:endCxn id="96" idx="0"/>
          </p:cNvCxnSpPr>
          <p:nvPr/>
        </p:nvCxnSpPr>
        <p:spPr>
          <a:xfrm>
            <a:off x="3796409" y="3041191"/>
            <a:ext cx="2187586" cy="153839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a:extLst>
              <a:ext uri="{FF2B5EF4-FFF2-40B4-BE49-F238E27FC236}">
                <a16:creationId xmlns:a16="http://schemas.microsoft.com/office/drawing/2014/main" id="{50F607D0-C334-3996-F080-67C6D1F1C30C}"/>
              </a:ext>
            </a:extLst>
          </p:cNvPr>
          <p:cNvCxnSpPr>
            <a:cxnSpLocks/>
            <a:stCxn id="80" idx="2"/>
            <a:endCxn id="99" idx="0"/>
          </p:cNvCxnSpPr>
          <p:nvPr/>
        </p:nvCxnSpPr>
        <p:spPr>
          <a:xfrm>
            <a:off x="3796409" y="3041191"/>
            <a:ext cx="4389933" cy="1538389"/>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nvGrpSpPr>
          <p:cNvPr id="104" name="Groupe 103">
            <a:extLst>
              <a:ext uri="{FF2B5EF4-FFF2-40B4-BE49-F238E27FC236}">
                <a16:creationId xmlns:a16="http://schemas.microsoft.com/office/drawing/2014/main" id="{1D318C94-E0B6-8E7F-2321-49E560738C3E}"/>
              </a:ext>
            </a:extLst>
          </p:cNvPr>
          <p:cNvGrpSpPr/>
          <p:nvPr/>
        </p:nvGrpSpPr>
        <p:grpSpPr>
          <a:xfrm>
            <a:off x="9300159" y="1693729"/>
            <a:ext cx="2188269" cy="1347461"/>
            <a:chOff x="8546796" y="1693730"/>
            <a:chExt cx="2188269" cy="1347461"/>
          </a:xfrm>
        </p:grpSpPr>
        <p:sp>
          <p:nvSpPr>
            <p:cNvPr id="105" name="Rectangle 104">
              <a:extLst>
                <a:ext uri="{FF2B5EF4-FFF2-40B4-BE49-F238E27FC236}">
                  <a16:creationId xmlns:a16="http://schemas.microsoft.com/office/drawing/2014/main" id="{3F286784-AEFA-EFAA-57DD-6B5830DFD8B3}"/>
                </a:ext>
              </a:extLst>
            </p:cNvPr>
            <p:cNvSpPr/>
            <p:nvPr/>
          </p:nvSpPr>
          <p:spPr>
            <a:xfrm>
              <a:off x="8589000" y="1693730"/>
              <a:ext cx="2081629" cy="134746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ZoneTexte 105">
              <a:extLst>
                <a:ext uri="{FF2B5EF4-FFF2-40B4-BE49-F238E27FC236}">
                  <a16:creationId xmlns:a16="http://schemas.microsoft.com/office/drawing/2014/main" id="{7663C74F-6B1D-827C-EE43-C74ACA7C0E70}"/>
                </a:ext>
              </a:extLst>
            </p:cNvPr>
            <p:cNvSpPr txBox="1"/>
            <p:nvPr/>
          </p:nvSpPr>
          <p:spPr>
            <a:xfrm>
              <a:off x="8546796" y="1803537"/>
              <a:ext cx="2188269" cy="1200329"/>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800" i="0" u="none" strike="noStrike" cap="none">
                  <a:solidFill>
                    <a:schemeClr val="bg1">
                      <a:lumMod val="50000"/>
                    </a:schemeClr>
                  </a:solidFill>
                  <a:latin typeface="Poppins SemiBold"/>
                  <a:ea typeface="Poppins SemiBold"/>
                  <a:cs typeface="Poppins SemiBold"/>
                  <a:sym typeface="Poppins SemiBold"/>
                </a:rPr>
                <a:t>Publicly report and communicate on progress </a:t>
              </a:r>
            </a:p>
          </p:txBody>
        </p:sp>
      </p:grpSp>
      <p:grpSp>
        <p:nvGrpSpPr>
          <p:cNvPr id="107" name="Groupe 106">
            <a:extLst>
              <a:ext uri="{FF2B5EF4-FFF2-40B4-BE49-F238E27FC236}">
                <a16:creationId xmlns:a16="http://schemas.microsoft.com/office/drawing/2014/main" id="{796AF320-786C-1C91-05C0-8C1BC305D3E4}"/>
              </a:ext>
            </a:extLst>
          </p:cNvPr>
          <p:cNvGrpSpPr/>
          <p:nvPr/>
        </p:nvGrpSpPr>
        <p:grpSpPr>
          <a:xfrm>
            <a:off x="9362930" y="4587182"/>
            <a:ext cx="2211710" cy="1296000"/>
            <a:chOff x="1908853" y="4542852"/>
            <a:chExt cx="2211710" cy="1282429"/>
          </a:xfrm>
        </p:grpSpPr>
        <p:sp>
          <p:nvSpPr>
            <p:cNvPr id="108" name="ZoneTexte 107">
              <a:extLst>
                <a:ext uri="{FF2B5EF4-FFF2-40B4-BE49-F238E27FC236}">
                  <a16:creationId xmlns:a16="http://schemas.microsoft.com/office/drawing/2014/main" id="{0DD15D88-70E9-CFAB-B586-316CA3249A7A}"/>
                </a:ext>
              </a:extLst>
            </p:cNvPr>
            <p:cNvSpPr txBox="1"/>
            <p:nvPr/>
          </p:nvSpPr>
          <p:spPr>
            <a:xfrm>
              <a:off x="1932294" y="4609056"/>
              <a:ext cx="2188269" cy="1187760"/>
            </a:xfrm>
            <a:prstGeom prst="rect">
              <a:avLst/>
            </a:prstGeom>
            <a:noFill/>
            <a:ln>
              <a:noFill/>
            </a:ln>
          </p:spPr>
          <p:txBody>
            <a:bodyPr wrap="square">
              <a:spAutoFit/>
            </a:bodyPr>
            <a:lstStyle/>
            <a:p>
              <a:pPr marL="0" marR="0" lvl="0" indent="0" rtl="0">
                <a:lnSpc>
                  <a:spcPct val="100000"/>
                </a:lnSpc>
                <a:spcBef>
                  <a:spcPts val="0"/>
                </a:spcBef>
                <a:spcAft>
                  <a:spcPts val="0"/>
                </a:spcAft>
                <a:buClr>
                  <a:srgbClr val="FFFFFF"/>
                </a:buClr>
                <a:buSzPts val="1600"/>
                <a:buFont typeface="Poppins SemiBold"/>
                <a:buNone/>
              </a:pPr>
              <a:r>
                <a:rPr lang="en-US" sz="1200" i="0" u="none" strike="noStrike" cap="none">
                  <a:solidFill>
                    <a:schemeClr val="bg1">
                      <a:lumMod val="50000"/>
                    </a:schemeClr>
                  </a:solidFill>
                  <a:latin typeface="Poppins SemiBold"/>
                  <a:ea typeface="Poppins SemiBold"/>
                  <a:cs typeface="Poppins SemiBold"/>
                  <a:sym typeface="Poppins SemiBold"/>
                </a:rPr>
                <a:t>Support initiatives that aim at stimulating the demand for recycled content across all plastic packaging and items used by 2025</a:t>
              </a:r>
            </a:p>
          </p:txBody>
        </p:sp>
        <p:sp>
          <p:nvSpPr>
            <p:cNvPr id="109" name="Rectangle 108">
              <a:extLst>
                <a:ext uri="{FF2B5EF4-FFF2-40B4-BE49-F238E27FC236}">
                  <a16:creationId xmlns:a16="http://schemas.microsoft.com/office/drawing/2014/main" id="{CD751BBD-8F29-6627-B571-028585E8F62F}"/>
                </a:ext>
              </a:extLst>
            </p:cNvPr>
            <p:cNvSpPr/>
            <p:nvPr/>
          </p:nvSpPr>
          <p:spPr>
            <a:xfrm>
              <a:off x="1908853" y="4542852"/>
              <a:ext cx="2081629" cy="1282429"/>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1" name="Connecteur droit avec flèche 110">
            <a:extLst>
              <a:ext uri="{FF2B5EF4-FFF2-40B4-BE49-F238E27FC236}">
                <a16:creationId xmlns:a16="http://schemas.microsoft.com/office/drawing/2014/main" id="{B98A6E7C-A0B7-ED57-A81B-AC8EBD2463E9}"/>
              </a:ext>
            </a:extLst>
          </p:cNvPr>
          <p:cNvCxnSpPr>
            <a:cxnSpLocks/>
            <a:stCxn id="80" idx="2"/>
            <a:endCxn id="109" idx="0"/>
          </p:cNvCxnSpPr>
          <p:nvPr/>
        </p:nvCxnSpPr>
        <p:spPr>
          <a:xfrm>
            <a:off x="3796409" y="3041191"/>
            <a:ext cx="6607336" cy="154599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7" name="Ellipse 46">
            <a:extLst>
              <a:ext uri="{FF2B5EF4-FFF2-40B4-BE49-F238E27FC236}">
                <a16:creationId xmlns:a16="http://schemas.microsoft.com/office/drawing/2014/main" id="{6FC50B43-AC4B-CC02-011B-CB0C57A6D7F4}"/>
              </a:ext>
            </a:extLst>
          </p:cNvPr>
          <p:cNvSpPr/>
          <p:nvPr/>
        </p:nvSpPr>
        <p:spPr>
          <a:xfrm>
            <a:off x="541642" y="1658725"/>
            <a:ext cx="283465" cy="283465"/>
          </a:xfrm>
          <a:prstGeom prst="ellipse">
            <a:avLst/>
          </a:prstGeom>
          <a:solidFill>
            <a:srgbClr val="E1B06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1</a:t>
            </a:r>
          </a:p>
        </p:txBody>
      </p:sp>
      <p:sp>
        <p:nvSpPr>
          <p:cNvPr id="48" name="Ellipse 47">
            <a:extLst>
              <a:ext uri="{FF2B5EF4-FFF2-40B4-BE49-F238E27FC236}">
                <a16:creationId xmlns:a16="http://schemas.microsoft.com/office/drawing/2014/main" id="{08A93255-1F9C-1941-C9D9-9FF66BF9B29A}"/>
              </a:ext>
            </a:extLst>
          </p:cNvPr>
          <p:cNvSpPr/>
          <p:nvPr/>
        </p:nvSpPr>
        <p:spPr>
          <a:xfrm>
            <a:off x="2742206" y="1658725"/>
            <a:ext cx="283465" cy="283465"/>
          </a:xfrm>
          <a:prstGeom prst="ellipse">
            <a:avLst/>
          </a:prstGeom>
          <a:solidFill>
            <a:srgbClr val="92D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2</a:t>
            </a:r>
          </a:p>
        </p:txBody>
      </p:sp>
      <p:sp>
        <p:nvSpPr>
          <p:cNvPr id="49" name="Ellipse 48">
            <a:extLst>
              <a:ext uri="{FF2B5EF4-FFF2-40B4-BE49-F238E27FC236}">
                <a16:creationId xmlns:a16="http://schemas.microsoft.com/office/drawing/2014/main" id="{4E3D2D08-CEDC-7454-9602-6CAAC1BBF3DC}"/>
              </a:ext>
            </a:extLst>
          </p:cNvPr>
          <p:cNvSpPr/>
          <p:nvPr/>
        </p:nvSpPr>
        <p:spPr>
          <a:xfrm>
            <a:off x="7142897" y="1658725"/>
            <a:ext cx="283465" cy="283465"/>
          </a:xfrm>
          <a:prstGeom prst="ellipse">
            <a:avLst/>
          </a:prstGeom>
          <a:solidFill>
            <a:srgbClr val="2E75B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4</a:t>
            </a:r>
          </a:p>
        </p:txBody>
      </p:sp>
      <p:sp>
        <p:nvSpPr>
          <p:cNvPr id="50" name="Ellipse 49">
            <a:extLst>
              <a:ext uri="{FF2B5EF4-FFF2-40B4-BE49-F238E27FC236}">
                <a16:creationId xmlns:a16="http://schemas.microsoft.com/office/drawing/2014/main" id="{551DC680-0204-35F5-3420-561164C7A2FE}"/>
              </a:ext>
            </a:extLst>
          </p:cNvPr>
          <p:cNvSpPr/>
          <p:nvPr/>
        </p:nvSpPr>
        <p:spPr>
          <a:xfrm>
            <a:off x="9329707" y="1658725"/>
            <a:ext cx="283465" cy="283465"/>
          </a:xfrm>
          <a:prstGeom prst="ellipse">
            <a:avLst/>
          </a:prstGeom>
          <a:solidFill>
            <a:srgbClr val="8497B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5</a:t>
            </a:r>
          </a:p>
        </p:txBody>
      </p:sp>
      <p:sp>
        <p:nvSpPr>
          <p:cNvPr id="51" name="Ellipse 50">
            <a:extLst>
              <a:ext uri="{FF2B5EF4-FFF2-40B4-BE49-F238E27FC236}">
                <a16:creationId xmlns:a16="http://schemas.microsoft.com/office/drawing/2014/main" id="{D8D335E0-F766-AAD2-EBC6-A3F13C003FBA}"/>
              </a:ext>
            </a:extLst>
          </p:cNvPr>
          <p:cNvSpPr/>
          <p:nvPr/>
        </p:nvSpPr>
        <p:spPr>
          <a:xfrm>
            <a:off x="4925132" y="1658725"/>
            <a:ext cx="283465" cy="283465"/>
          </a:xfrm>
          <a:prstGeom prst="ellipse">
            <a:avLst/>
          </a:prstGeom>
          <a:solidFill>
            <a:srgbClr val="BE393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3</a:t>
            </a:r>
          </a:p>
        </p:txBody>
      </p:sp>
    </p:spTree>
    <p:extLst>
      <p:ext uri="{BB962C8B-B14F-4D97-AF65-F5344CB8AC3E}">
        <p14:creationId xmlns:p14="http://schemas.microsoft.com/office/powerpoint/2010/main" val="1706061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6">
            <a:extLst>
              <a:ext uri="{FF2B5EF4-FFF2-40B4-BE49-F238E27FC236}">
                <a16:creationId xmlns:a16="http://schemas.microsoft.com/office/drawing/2014/main" id="{69113BD4-388A-F726-60FE-E5719D25DD0A}"/>
              </a:ext>
            </a:extLst>
          </p:cNvPr>
          <p:cNvGrpSpPr/>
          <p:nvPr/>
        </p:nvGrpSpPr>
        <p:grpSpPr>
          <a:xfrm>
            <a:off x="10365304" y="6199632"/>
            <a:ext cx="1841205" cy="658368"/>
            <a:chOff x="10350790" y="6199632"/>
            <a:chExt cx="1841205" cy="658368"/>
          </a:xfrm>
        </p:grpSpPr>
        <p:sp>
          <p:nvSpPr>
            <p:cNvPr id="23" name="Round Single Corner Rectangle 27">
              <a:extLst>
                <a:ext uri="{FF2B5EF4-FFF2-40B4-BE49-F238E27FC236}">
                  <a16:creationId xmlns:a16="http://schemas.microsoft.com/office/drawing/2014/main" id="{AA9E86B8-52FE-624D-CECD-049BD9CAF988}"/>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8" descr="A close up of a sign&#10;&#10;Description automatically generated">
              <a:extLst>
                <a:ext uri="{FF2B5EF4-FFF2-40B4-BE49-F238E27FC236}">
                  <a16:creationId xmlns:a16="http://schemas.microsoft.com/office/drawing/2014/main" id="{7EC0E5B4-805D-BEA2-4089-B1876EB3E25B}"/>
                </a:ext>
              </a:extLst>
            </p:cNvPr>
            <p:cNvPicPr>
              <a:picLocks noChangeAspect="1"/>
            </p:cNvPicPr>
            <p:nvPr userDrawn="1"/>
          </p:nvPicPr>
          <p:blipFill>
            <a:blip r:embed="rId2"/>
            <a:stretch>
              <a:fillRect/>
            </a:stretch>
          </p:blipFill>
          <p:spPr>
            <a:xfrm>
              <a:off x="10468785" y="6370716"/>
              <a:ext cx="1605213" cy="390128"/>
            </a:xfrm>
            <a:prstGeom prst="rect">
              <a:avLst/>
            </a:prstGeom>
          </p:spPr>
        </p:pic>
      </p:grpSp>
      <p:pic>
        <p:nvPicPr>
          <p:cNvPr id="6" name="Image 5">
            <a:extLst>
              <a:ext uri="{FF2B5EF4-FFF2-40B4-BE49-F238E27FC236}">
                <a16:creationId xmlns:a16="http://schemas.microsoft.com/office/drawing/2014/main" id="{57271C66-3566-11FF-9454-D5B0EBCE29EC}"/>
              </a:ext>
            </a:extLst>
          </p:cNvPr>
          <p:cNvPicPr>
            <a:picLocks noChangeAspect="1"/>
          </p:cNvPicPr>
          <p:nvPr/>
        </p:nvPicPr>
        <p:blipFill>
          <a:blip r:embed="rId3"/>
          <a:stretch>
            <a:fillRect/>
          </a:stretch>
        </p:blipFill>
        <p:spPr>
          <a:xfrm>
            <a:off x="8216" y="0"/>
            <a:ext cx="12198298" cy="6981371"/>
          </a:xfrm>
          <a:prstGeom prst="rect">
            <a:avLst/>
          </a:prstGeom>
        </p:spPr>
      </p:pic>
      <p:sp>
        <p:nvSpPr>
          <p:cNvPr id="4" name="Rectangle 3">
            <a:extLst>
              <a:ext uri="{FF2B5EF4-FFF2-40B4-BE49-F238E27FC236}">
                <a16:creationId xmlns:a16="http://schemas.microsoft.com/office/drawing/2014/main" id="{0E141A19-59AC-65B2-C5E5-CDEB76638C97}"/>
              </a:ext>
            </a:extLst>
          </p:cNvPr>
          <p:cNvSpPr/>
          <p:nvPr/>
        </p:nvSpPr>
        <p:spPr>
          <a:xfrm>
            <a:off x="449965" y="383400"/>
            <a:ext cx="11314800" cy="60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26">
            <a:extLst>
              <a:ext uri="{FF2B5EF4-FFF2-40B4-BE49-F238E27FC236}">
                <a16:creationId xmlns:a16="http://schemas.microsoft.com/office/drawing/2014/main" id="{16B6DC41-D67F-B471-D30D-0F001828D09D}"/>
              </a:ext>
            </a:extLst>
          </p:cNvPr>
          <p:cNvGrpSpPr/>
          <p:nvPr/>
        </p:nvGrpSpPr>
        <p:grpSpPr>
          <a:xfrm>
            <a:off x="10350795" y="6298418"/>
            <a:ext cx="1841205" cy="658368"/>
            <a:chOff x="10350790" y="6199632"/>
            <a:chExt cx="1841205" cy="658368"/>
          </a:xfrm>
        </p:grpSpPr>
        <p:sp>
          <p:nvSpPr>
            <p:cNvPr id="125" name="Round Single Corner Rectangle 27">
              <a:extLst>
                <a:ext uri="{FF2B5EF4-FFF2-40B4-BE49-F238E27FC236}">
                  <a16:creationId xmlns:a16="http://schemas.microsoft.com/office/drawing/2014/main" id="{794F0D0A-D510-6845-0EFA-42B72FA58654}"/>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28" descr="A close up of a sign&#10;&#10;Description automatically generated">
              <a:extLst>
                <a:ext uri="{FF2B5EF4-FFF2-40B4-BE49-F238E27FC236}">
                  <a16:creationId xmlns:a16="http://schemas.microsoft.com/office/drawing/2014/main" id="{6C522829-13ED-02A1-D78C-F80CC65DCC80}"/>
                </a:ext>
              </a:extLst>
            </p:cNvPr>
            <p:cNvPicPr>
              <a:picLocks noChangeAspect="1"/>
            </p:cNvPicPr>
            <p:nvPr userDrawn="1"/>
          </p:nvPicPr>
          <p:blipFill>
            <a:blip r:embed="rId2"/>
            <a:stretch>
              <a:fillRect/>
            </a:stretch>
          </p:blipFill>
          <p:spPr>
            <a:xfrm>
              <a:off x="10468785" y="6370716"/>
              <a:ext cx="1605213" cy="390128"/>
            </a:xfrm>
            <a:prstGeom prst="rect">
              <a:avLst/>
            </a:prstGeom>
          </p:spPr>
        </p:pic>
      </p:grpSp>
      <p:sp>
        <p:nvSpPr>
          <p:cNvPr id="15" name="Google Shape;235;p7">
            <a:extLst>
              <a:ext uri="{FF2B5EF4-FFF2-40B4-BE49-F238E27FC236}">
                <a16:creationId xmlns:a16="http://schemas.microsoft.com/office/drawing/2014/main" id="{E4325DC3-E6D6-B287-7924-A6C17246ABED}"/>
              </a:ext>
            </a:extLst>
          </p:cNvPr>
          <p:cNvSpPr txBox="1"/>
          <p:nvPr/>
        </p:nvSpPr>
        <p:spPr>
          <a:xfrm>
            <a:off x="427234" y="326770"/>
            <a:ext cx="12162377"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83583"/>
                </a:solidFill>
                <a:latin typeface="Helvetica Neue"/>
                <a:ea typeface="Helvetica Neue"/>
                <a:cs typeface="Helvetica Neue"/>
                <a:sym typeface="Helvetica Neue"/>
              </a:rPr>
              <a:t>What is expected from supporting organizations associations, business networks, NGOs, certification schemes, academia, consultancies, </a:t>
            </a:r>
            <a:r>
              <a:rPr lang="en-US" sz="2800" b="1" err="1">
                <a:solidFill>
                  <a:srgbClr val="283583"/>
                </a:solidFill>
                <a:latin typeface="Helvetica Neue"/>
                <a:ea typeface="Helvetica Neue"/>
                <a:cs typeface="Helvetica Neue"/>
                <a:sym typeface="Helvetica Neue"/>
              </a:rPr>
              <a:t>etc</a:t>
            </a:r>
            <a:r>
              <a:rPr lang="en-US" sz="2800" b="1">
                <a:solidFill>
                  <a:srgbClr val="283583"/>
                </a:solidFill>
                <a:latin typeface="Helvetica Neue"/>
                <a:ea typeface="Helvetica Neue"/>
                <a:cs typeface="Helvetica Neue"/>
                <a:sym typeface="Helvetica Neue"/>
              </a:rPr>
              <a:t>? </a:t>
            </a:r>
            <a:endParaRPr lang="en-US" sz="1400"/>
          </a:p>
        </p:txBody>
      </p:sp>
      <p:cxnSp>
        <p:nvCxnSpPr>
          <p:cNvPr id="16" name="Google Shape;236;p7">
            <a:extLst>
              <a:ext uri="{FF2B5EF4-FFF2-40B4-BE49-F238E27FC236}">
                <a16:creationId xmlns:a16="http://schemas.microsoft.com/office/drawing/2014/main" id="{D4D547B9-E66E-3F5D-9C89-B785E60B5A38}"/>
              </a:ext>
            </a:extLst>
          </p:cNvPr>
          <p:cNvCxnSpPr/>
          <p:nvPr/>
        </p:nvCxnSpPr>
        <p:spPr>
          <a:xfrm>
            <a:off x="449965" y="1732242"/>
            <a:ext cx="1431235" cy="0"/>
          </a:xfrm>
          <a:prstGeom prst="straightConnector1">
            <a:avLst/>
          </a:prstGeom>
          <a:noFill/>
          <a:ln w="76200" cap="flat" cmpd="sng">
            <a:solidFill>
              <a:srgbClr val="E50051"/>
            </a:solidFill>
            <a:prstDash val="solid"/>
            <a:miter lim="800000"/>
            <a:headEnd type="none" w="sm" len="sm"/>
            <a:tailEnd type="none" w="sm" len="sm"/>
          </a:ln>
        </p:spPr>
      </p:cxnSp>
      <p:grpSp>
        <p:nvGrpSpPr>
          <p:cNvPr id="38" name="Groupe 37">
            <a:extLst>
              <a:ext uri="{FF2B5EF4-FFF2-40B4-BE49-F238E27FC236}">
                <a16:creationId xmlns:a16="http://schemas.microsoft.com/office/drawing/2014/main" id="{4DB021BE-6D21-A225-0CA2-772CC33C53CB}"/>
              </a:ext>
            </a:extLst>
          </p:cNvPr>
          <p:cNvGrpSpPr/>
          <p:nvPr/>
        </p:nvGrpSpPr>
        <p:grpSpPr>
          <a:xfrm>
            <a:off x="485869" y="2383045"/>
            <a:ext cx="2188269" cy="1872000"/>
            <a:chOff x="1526880" y="1173224"/>
            <a:chExt cx="2188269" cy="1872000"/>
          </a:xfrm>
        </p:grpSpPr>
        <p:sp>
          <p:nvSpPr>
            <p:cNvPr id="39" name="Rectangle 38">
              <a:extLst>
                <a:ext uri="{FF2B5EF4-FFF2-40B4-BE49-F238E27FC236}">
                  <a16:creationId xmlns:a16="http://schemas.microsoft.com/office/drawing/2014/main" id="{B90ABE28-91A6-E976-0D0B-862FC545C8EE}"/>
                </a:ext>
              </a:extLst>
            </p:cNvPr>
            <p:cNvSpPr/>
            <p:nvPr/>
          </p:nvSpPr>
          <p:spPr>
            <a:xfrm>
              <a:off x="1590321" y="1173224"/>
              <a:ext cx="2081629" cy="1872000"/>
            </a:xfrm>
            <a:prstGeom prst="rect">
              <a:avLst/>
            </a:prstGeom>
            <a:noFill/>
            <a:ln w="38100">
              <a:solidFill>
                <a:srgbClr val="E1B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0" name="ZoneTexte 39">
              <a:extLst>
                <a:ext uri="{FF2B5EF4-FFF2-40B4-BE49-F238E27FC236}">
                  <a16:creationId xmlns:a16="http://schemas.microsoft.com/office/drawing/2014/main" id="{11AF60C6-B6D9-E668-FA89-602780D3AB78}"/>
                </a:ext>
              </a:extLst>
            </p:cNvPr>
            <p:cNvSpPr txBox="1"/>
            <p:nvPr/>
          </p:nvSpPr>
          <p:spPr>
            <a:xfrm>
              <a:off x="1526880" y="1732804"/>
              <a:ext cx="2188269" cy="553998"/>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500" i="0" u="none" strike="noStrike" cap="none">
                  <a:solidFill>
                    <a:schemeClr val="bg1">
                      <a:lumMod val="50000"/>
                    </a:schemeClr>
                  </a:solidFill>
                  <a:latin typeface="Poppins SemiBold"/>
                  <a:ea typeface="Poppins SemiBold"/>
                  <a:cs typeface="Poppins SemiBold"/>
                  <a:sym typeface="Poppins SemiBold"/>
                </a:rPr>
                <a:t>Endorse the Common Vision</a:t>
              </a:r>
            </a:p>
          </p:txBody>
        </p:sp>
      </p:grpSp>
      <p:grpSp>
        <p:nvGrpSpPr>
          <p:cNvPr id="42" name="Groupe 41">
            <a:extLst>
              <a:ext uri="{FF2B5EF4-FFF2-40B4-BE49-F238E27FC236}">
                <a16:creationId xmlns:a16="http://schemas.microsoft.com/office/drawing/2014/main" id="{5F2E9311-037E-29D2-B1A3-2E3BCE4BDA87}"/>
              </a:ext>
            </a:extLst>
          </p:cNvPr>
          <p:cNvGrpSpPr/>
          <p:nvPr/>
        </p:nvGrpSpPr>
        <p:grpSpPr>
          <a:xfrm>
            <a:off x="2716342" y="2383043"/>
            <a:ext cx="2188269" cy="1872000"/>
            <a:chOff x="3883962" y="1173222"/>
            <a:chExt cx="2188269" cy="1872000"/>
          </a:xfrm>
        </p:grpSpPr>
        <p:sp>
          <p:nvSpPr>
            <p:cNvPr id="48" name="Rectangle 47">
              <a:extLst>
                <a:ext uri="{FF2B5EF4-FFF2-40B4-BE49-F238E27FC236}">
                  <a16:creationId xmlns:a16="http://schemas.microsoft.com/office/drawing/2014/main" id="{93967BC0-760A-8226-6258-2169C2DA1454}"/>
                </a:ext>
              </a:extLst>
            </p:cNvPr>
            <p:cNvSpPr/>
            <p:nvPr/>
          </p:nvSpPr>
          <p:spPr>
            <a:xfrm>
              <a:off x="3923214" y="1173222"/>
              <a:ext cx="2081629" cy="187200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9" name="ZoneTexte 48">
              <a:extLst>
                <a:ext uri="{FF2B5EF4-FFF2-40B4-BE49-F238E27FC236}">
                  <a16:creationId xmlns:a16="http://schemas.microsoft.com/office/drawing/2014/main" id="{9D423C94-B321-D69D-F997-E07A650522FE}"/>
                </a:ext>
              </a:extLst>
            </p:cNvPr>
            <p:cNvSpPr txBox="1"/>
            <p:nvPr/>
          </p:nvSpPr>
          <p:spPr>
            <a:xfrm>
              <a:off x="3883962" y="1504626"/>
              <a:ext cx="2188269" cy="1246495"/>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500" i="0" u="none" strike="noStrike" cap="none">
                  <a:solidFill>
                    <a:schemeClr val="bg1">
                      <a:lumMod val="50000"/>
                    </a:schemeClr>
                  </a:solidFill>
                  <a:latin typeface="Poppins SemiBold"/>
                  <a:ea typeface="Poppins SemiBold"/>
                  <a:cs typeface="Poppins SemiBold"/>
                  <a:sym typeface="Poppins SemiBold"/>
                </a:rPr>
                <a:t>Encourage affiliated organizations and businesses/ partners to join the GTPI</a:t>
              </a:r>
            </a:p>
          </p:txBody>
        </p:sp>
      </p:grpSp>
      <p:grpSp>
        <p:nvGrpSpPr>
          <p:cNvPr id="51" name="Groupe 50">
            <a:extLst>
              <a:ext uri="{FF2B5EF4-FFF2-40B4-BE49-F238E27FC236}">
                <a16:creationId xmlns:a16="http://schemas.microsoft.com/office/drawing/2014/main" id="{690392B3-8B25-0B6F-BAC0-7DCA15A79C14}"/>
              </a:ext>
            </a:extLst>
          </p:cNvPr>
          <p:cNvGrpSpPr/>
          <p:nvPr/>
        </p:nvGrpSpPr>
        <p:grpSpPr>
          <a:xfrm>
            <a:off x="4861293" y="2383043"/>
            <a:ext cx="2188269" cy="1872000"/>
            <a:chOff x="6169592" y="1173222"/>
            <a:chExt cx="2188269" cy="1872000"/>
          </a:xfrm>
        </p:grpSpPr>
        <p:sp>
          <p:nvSpPr>
            <p:cNvPr id="52" name="Rectangle 51">
              <a:extLst>
                <a:ext uri="{FF2B5EF4-FFF2-40B4-BE49-F238E27FC236}">
                  <a16:creationId xmlns:a16="http://schemas.microsoft.com/office/drawing/2014/main" id="{378CC651-B9A0-42A3-2D25-4BF7F530FCA7}"/>
                </a:ext>
              </a:extLst>
            </p:cNvPr>
            <p:cNvSpPr/>
            <p:nvPr/>
          </p:nvSpPr>
          <p:spPr>
            <a:xfrm>
              <a:off x="6256107" y="1173222"/>
              <a:ext cx="2081629" cy="1872000"/>
            </a:xfrm>
            <a:prstGeom prst="rect">
              <a:avLst/>
            </a:prstGeom>
            <a:noFill/>
            <a:ln w="38100">
              <a:solidFill>
                <a:srgbClr val="BE3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4" name="ZoneTexte 53">
              <a:extLst>
                <a:ext uri="{FF2B5EF4-FFF2-40B4-BE49-F238E27FC236}">
                  <a16:creationId xmlns:a16="http://schemas.microsoft.com/office/drawing/2014/main" id="{280B6C6D-968C-F5E0-2C6C-9D248190C714}"/>
                </a:ext>
              </a:extLst>
            </p:cNvPr>
            <p:cNvSpPr txBox="1"/>
            <p:nvPr/>
          </p:nvSpPr>
          <p:spPr>
            <a:xfrm>
              <a:off x="6169592" y="1399224"/>
              <a:ext cx="2188269" cy="1477328"/>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500" i="0" u="none" strike="noStrike" cap="none">
                  <a:solidFill>
                    <a:schemeClr val="bg1">
                      <a:lumMod val="50000"/>
                    </a:schemeClr>
                  </a:solidFill>
                  <a:latin typeface="Poppins SemiBold"/>
                  <a:ea typeface="Poppins SemiBold"/>
                  <a:cs typeface="Poppins SemiBold"/>
                  <a:sym typeface="Poppins SemiBold"/>
                </a:rPr>
                <a:t>Advice and guide affiliated organizations and businesses/ partners to better manage plastics </a:t>
              </a:r>
            </a:p>
          </p:txBody>
        </p:sp>
      </p:grpSp>
      <p:grpSp>
        <p:nvGrpSpPr>
          <p:cNvPr id="55" name="Groupe 54">
            <a:extLst>
              <a:ext uri="{FF2B5EF4-FFF2-40B4-BE49-F238E27FC236}">
                <a16:creationId xmlns:a16="http://schemas.microsoft.com/office/drawing/2014/main" id="{BC398C34-A19E-B549-5360-7D54EC82BEAA}"/>
              </a:ext>
            </a:extLst>
          </p:cNvPr>
          <p:cNvGrpSpPr/>
          <p:nvPr/>
        </p:nvGrpSpPr>
        <p:grpSpPr>
          <a:xfrm>
            <a:off x="7024809" y="2372472"/>
            <a:ext cx="2308977" cy="1979999"/>
            <a:chOff x="8473783" y="1448381"/>
            <a:chExt cx="2308977" cy="1744530"/>
          </a:xfrm>
        </p:grpSpPr>
        <p:sp>
          <p:nvSpPr>
            <p:cNvPr id="56" name="Rectangle 55">
              <a:extLst>
                <a:ext uri="{FF2B5EF4-FFF2-40B4-BE49-F238E27FC236}">
                  <a16:creationId xmlns:a16="http://schemas.microsoft.com/office/drawing/2014/main" id="{168AF2E8-ADD8-C172-2C38-7F512AE8F14F}"/>
                </a:ext>
              </a:extLst>
            </p:cNvPr>
            <p:cNvSpPr/>
            <p:nvPr/>
          </p:nvSpPr>
          <p:spPr>
            <a:xfrm>
              <a:off x="8589000" y="1448381"/>
              <a:ext cx="2081629" cy="1649374"/>
            </a:xfrm>
            <a:prstGeom prst="rect">
              <a:avLst/>
            </a:prstGeom>
            <a:noFill/>
            <a:ln w="38100">
              <a:solidFill>
                <a:srgbClr val="377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8" name="ZoneTexte 57">
              <a:extLst>
                <a:ext uri="{FF2B5EF4-FFF2-40B4-BE49-F238E27FC236}">
                  <a16:creationId xmlns:a16="http://schemas.microsoft.com/office/drawing/2014/main" id="{FBC474FF-0045-F840-26D5-6CE8F5C2D58E}"/>
                </a:ext>
              </a:extLst>
            </p:cNvPr>
            <p:cNvSpPr txBox="1"/>
            <p:nvPr/>
          </p:nvSpPr>
          <p:spPr>
            <a:xfrm>
              <a:off x="8473783" y="1448381"/>
              <a:ext cx="2308977" cy="1744530"/>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500" i="0" u="none" strike="noStrike" cap="none">
                  <a:solidFill>
                    <a:schemeClr val="bg1">
                      <a:lumMod val="50000"/>
                    </a:schemeClr>
                  </a:solidFill>
                  <a:latin typeface="Poppins SemiBold"/>
                  <a:ea typeface="Poppins SemiBold"/>
                  <a:cs typeface="Poppins SemiBold"/>
                  <a:sym typeface="Poppins SemiBold"/>
                </a:rPr>
                <a:t>Communicate successes to affiliated organizations and businesses or partners, </a:t>
              </a:r>
              <a:r>
                <a:rPr lang="en-US" sz="1500" i="0" u="none" strike="noStrike" cap="none" err="1">
                  <a:solidFill>
                    <a:schemeClr val="bg1">
                      <a:lumMod val="50000"/>
                    </a:schemeClr>
                  </a:solidFill>
                  <a:latin typeface="Poppins SemiBold"/>
                  <a:ea typeface="Poppins SemiBold"/>
                  <a:cs typeface="Poppins SemiBold"/>
                  <a:sym typeface="Poppins SemiBold"/>
                </a:rPr>
                <a:t>travellers</a:t>
              </a:r>
              <a:r>
                <a:rPr lang="en-US" sz="1500" i="0" u="none" strike="noStrike" cap="none">
                  <a:solidFill>
                    <a:schemeClr val="bg1">
                      <a:lumMod val="50000"/>
                    </a:schemeClr>
                  </a:solidFill>
                  <a:latin typeface="Poppins SemiBold"/>
                  <a:ea typeface="Poppins SemiBold"/>
                  <a:cs typeface="Poppins SemiBold"/>
                  <a:sym typeface="Poppins SemiBold"/>
                </a:rPr>
                <a:t> and key local stakeholders.</a:t>
              </a:r>
            </a:p>
          </p:txBody>
        </p:sp>
      </p:grpSp>
      <p:grpSp>
        <p:nvGrpSpPr>
          <p:cNvPr id="75" name="Groupe 74">
            <a:extLst>
              <a:ext uri="{FF2B5EF4-FFF2-40B4-BE49-F238E27FC236}">
                <a16:creationId xmlns:a16="http://schemas.microsoft.com/office/drawing/2014/main" id="{4AFCD43E-F736-EFE5-EA66-22457D013166}"/>
              </a:ext>
            </a:extLst>
          </p:cNvPr>
          <p:cNvGrpSpPr/>
          <p:nvPr/>
        </p:nvGrpSpPr>
        <p:grpSpPr>
          <a:xfrm>
            <a:off x="9284902" y="2372474"/>
            <a:ext cx="2188269" cy="1872000"/>
            <a:chOff x="8531539" y="1162654"/>
            <a:chExt cx="2188269" cy="1878538"/>
          </a:xfrm>
        </p:grpSpPr>
        <p:sp>
          <p:nvSpPr>
            <p:cNvPr id="76" name="Rectangle 75">
              <a:extLst>
                <a:ext uri="{FF2B5EF4-FFF2-40B4-BE49-F238E27FC236}">
                  <a16:creationId xmlns:a16="http://schemas.microsoft.com/office/drawing/2014/main" id="{73CE159F-FD4F-7AE0-9FA4-12104076AE23}"/>
                </a:ext>
              </a:extLst>
            </p:cNvPr>
            <p:cNvSpPr/>
            <p:nvPr/>
          </p:nvSpPr>
          <p:spPr>
            <a:xfrm>
              <a:off x="8589000" y="1162654"/>
              <a:ext cx="2081629" cy="1878538"/>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7" name="ZoneTexte 76">
              <a:extLst>
                <a:ext uri="{FF2B5EF4-FFF2-40B4-BE49-F238E27FC236}">
                  <a16:creationId xmlns:a16="http://schemas.microsoft.com/office/drawing/2014/main" id="{05C1AEB2-0819-0028-B364-127942480B74}"/>
                </a:ext>
              </a:extLst>
            </p:cNvPr>
            <p:cNvSpPr txBox="1"/>
            <p:nvPr/>
          </p:nvSpPr>
          <p:spPr>
            <a:xfrm>
              <a:off x="8531539" y="1564015"/>
              <a:ext cx="2188269" cy="1015663"/>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500" i="0" u="none" strike="noStrike" cap="none">
                  <a:solidFill>
                    <a:schemeClr val="bg1">
                      <a:lumMod val="50000"/>
                    </a:schemeClr>
                  </a:solidFill>
                  <a:latin typeface="Poppins SemiBold"/>
                  <a:ea typeface="Poppins SemiBold"/>
                  <a:cs typeface="Poppins SemiBold"/>
                  <a:sym typeface="Poppins SemiBold"/>
                </a:rPr>
                <a:t>Publicly report annually on progress of the implementation</a:t>
              </a:r>
            </a:p>
          </p:txBody>
        </p:sp>
      </p:grpSp>
      <p:sp>
        <p:nvSpPr>
          <p:cNvPr id="27" name="Ellipse 26">
            <a:extLst>
              <a:ext uri="{FF2B5EF4-FFF2-40B4-BE49-F238E27FC236}">
                <a16:creationId xmlns:a16="http://schemas.microsoft.com/office/drawing/2014/main" id="{A400C259-DFB9-58ED-2355-29F623D810D7}"/>
              </a:ext>
            </a:extLst>
          </p:cNvPr>
          <p:cNvSpPr/>
          <p:nvPr/>
        </p:nvSpPr>
        <p:spPr>
          <a:xfrm>
            <a:off x="541642" y="2387145"/>
            <a:ext cx="283465" cy="283465"/>
          </a:xfrm>
          <a:prstGeom prst="ellipse">
            <a:avLst/>
          </a:prstGeom>
          <a:solidFill>
            <a:srgbClr val="E1B06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1</a:t>
            </a:r>
          </a:p>
        </p:txBody>
      </p:sp>
      <p:sp>
        <p:nvSpPr>
          <p:cNvPr id="28" name="Ellipse 27">
            <a:extLst>
              <a:ext uri="{FF2B5EF4-FFF2-40B4-BE49-F238E27FC236}">
                <a16:creationId xmlns:a16="http://schemas.microsoft.com/office/drawing/2014/main" id="{420ADEEC-ACAB-B342-7690-03A0A1E511F4}"/>
              </a:ext>
            </a:extLst>
          </p:cNvPr>
          <p:cNvSpPr/>
          <p:nvPr/>
        </p:nvSpPr>
        <p:spPr>
          <a:xfrm>
            <a:off x="2742206" y="2387145"/>
            <a:ext cx="283465" cy="283465"/>
          </a:xfrm>
          <a:prstGeom prst="ellipse">
            <a:avLst/>
          </a:prstGeom>
          <a:solidFill>
            <a:srgbClr val="92D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2</a:t>
            </a:r>
          </a:p>
        </p:txBody>
      </p:sp>
      <p:sp>
        <p:nvSpPr>
          <p:cNvPr id="29" name="Ellipse 28">
            <a:extLst>
              <a:ext uri="{FF2B5EF4-FFF2-40B4-BE49-F238E27FC236}">
                <a16:creationId xmlns:a16="http://schemas.microsoft.com/office/drawing/2014/main" id="{AB9C2743-1B21-031C-6DEE-5803BEA6894F}"/>
              </a:ext>
            </a:extLst>
          </p:cNvPr>
          <p:cNvSpPr/>
          <p:nvPr/>
        </p:nvSpPr>
        <p:spPr>
          <a:xfrm>
            <a:off x="7142897" y="2387145"/>
            <a:ext cx="283465" cy="283465"/>
          </a:xfrm>
          <a:prstGeom prst="ellipse">
            <a:avLst/>
          </a:prstGeom>
          <a:solidFill>
            <a:srgbClr val="2E75B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4</a:t>
            </a:r>
          </a:p>
        </p:txBody>
      </p:sp>
      <p:sp>
        <p:nvSpPr>
          <p:cNvPr id="30" name="Ellipse 29">
            <a:extLst>
              <a:ext uri="{FF2B5EF4-FFF2-40B4-BE49-F238E27FC236}">
                <a16:creationId xmlns:a16="http://schemas.microsoft.com/office/drawing/2014/main" id="{29AD27A1-00B0-E03D-ED23-C7816252066A}"/>
              </a:ext>
            </a:extLst>
          </p:cNvPr>
          <p:cNvSpPr/>
          <p:nvPr/>
        </p:nvSpPr>
        <p:spPr>
          <a:xfrm>
            <a:off x="9329707" y="2387145"/>
            <a:ext cx="283465" cy="283465"/>
          </a:xfrm>
          <a:prstGeom prst="ellipse">
            <a:avLst/>
          </a:prstGeom>
          <a:solidFill>
            <a:srgbClr val="8497B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5</a:t>
            </a:r>
          </a:p>
        </p:txBody>
      </p:sp>
      <p:sp>
        <p:nvSpPr>
          <p:cNvPr id="31" name="Ellipse 30">
            <a:extLst>
              <a:ext uri="{FF2B5EF4-FFF2-40B4-BE49-F238E27FC236}">
                <a16:creationId xmlns:a16="http://schemas.microsoft.com/office/drawing/2014/main" id="{3909A932-412B-F78C-E50A-68E1D86A6A99}"/>
              </a:ext>
            </a:extLst>
          </p:cNvPr>
          <p:cNvSpPr/>
          <p:nvPr/>
        </p:nvSpPr>
        <p:spPr>
          <a:xfrm>
            <a:off x="4925132" y="2387145"/>
            <a:ext cx="283465" cy="283465"/>
          </a:xfrm>
          <a:prstGeom prst="ellipse">
            <a:avLst/>
          </a:prstGeom>
          <a:solidFill>
            <a:srgbClr val="BE393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3</a:t>
            </a:r>
          </a:p>
        </p:txBody>
      </p:sp>
    </p:spTree>
    <p:extLst>
      <p:ext uri="{BB962C8B-B14F-4D97-AF65-F5344CB8AC3E}">
        <p14:creationId xmlns:p14="http://schemas.microsoft.com/office/powerpoint/2010/main" val="1734058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6">
            <a:extLst>
              <a:ext uri="{FF2B5EF4-FFF2-40B4-BE49-F238E27FC236}">
                <a16:creationId xmlns:a16="http://schemas.microsoft.com/office/drawing/2014/main" id="{69113BD4-388A-F726-60FE-E5719D25DD0A}"/>
              </a:ext>
            </a:extLst>
          </p:cNvPr>
          <p:cNvGrpSpPr/>
          <p:nvPr/>
        </p:nvGrpSpPr>
        <p:grpSpPr>
          <a:xfrm>
            <a:off x="10365304" y="6199632"/>
            <a:ext cx="1841205" cy="658368"/>
            <a:chOff x="10350790" y="6199632"/>
            <a:chExt cx="1841205" cy="658368"/>
          </a:xfrm>
        </p:grpSpPr>
        <p:sp>
          <p:nvSpPr>
            <p:cNvPr id="23" name="Round Single Corner Rectangle 27">
              <a:extLst>
                <a:ext uri="{FF2B5EF4-FFF2-40B4-BE49-F238E27FC236}">
                  <a16:creationId xmlns:a16="http://schemas.microsoft.com/office/drawing/2014/main" id="{AA9E86B8-52FE-624D-CECD-049BD9CAF988}"/>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8" descr="A close up of a sign&#10;&#10;Description automatically generated">
              <a:extLst>
                <a:ext uri="{FF2B5EF4-FFF2-40B4-BE49-F238E27FC236}">
                  <a16:creationId xmlns:a16="http://schemas.microsoft.com/office/drawing/2014/main" id="{7EC0E5B4-805D-BEA2-4089-B1876EB3E25B}"/>
                </a:ext>
              </a:extLst>
            </p:cNvPr>
            <p:cNvPicPr>
              <a:picLocks noChangeAspect="1"/>
            </p:cNvPicPr>
            <p:nvPr userDrawn="1"/>
          </p:nvPicPr>
          <p:blipFill>
            <a:blip r:embed="rId2"/>
            <a:stretch>
              <a:fillRect/>
            </a:stretch>
          </p:blipFill>
          <p:spPr>
            <a:xfrm>
              <a:off x="10468785" y="6370716"/>
              <a:ext cx="1605213" cy="390128"/>
            </a:xfrm>
            <a:prstGeom prst="rect">
              <a:avLst/>
            </a:prstGeom>
          </p:spPr>
        </p:pic>
      </p:grpSp>
      <p:pic>
        <p:nvPicPr>
          <p:cNvPr id="6" name="Image 5">
            <a:extLst>
              <a:ext uri="{FF2B5EF4-FFF2-40B4-BE49-F238E27FC236}">
                <a16:creationId xmlns:a16="http://schemas.microsoft.com/office/drawing/2014/main" id="{57271C66-3566-11FF-9454-D5B0EBCE29EC}"/>
              </a:ext>
            </a:extLst>
          </p:cNvPr>
          <p:cNvPicPr>
            <a:picLocks noChangeAspect="1"/>
          </p:cNvPicPr>
          <p:nvPr/>
        </p:nvPicPr>
        <p:blipFill>
          <a:blip r:embed="rId3"/>
          <a:stretch>
            <a:fillRect/>
          </a:stretch>
        </p:blipFill>
        <p:spPr>
          <a:xfrm>
            <a:off x="0" y="0"/>
            <a:ext cx="12206514" cy="6981371"/>
          </a:xfrm>
          <a:prstGeom prst="rect">
            <a:avLst/>
          </a:prstGeom>
        </p:spPr>
      </p:pic>
      <p:sp>
        <p:nvSpPr>
          <p:cNvPr id="4" name="Rectangle 3">
            <a:extLst>
              <a:ext uri="{FF2B5EF4-FFF2-40B4-BE49-F238E27FC236}">
                <a16:creationId xmlns:a16="http://schemas.microsoft.com/office/drawing/2014/main" id="{0E141A19-59AC-65B2-C5E5-CDEB76638C97}"/>
              </a:ext>
            </a:extLst>
          </p:cNvPr>
          <p:cNvSpPr/>
          <p:nvPr/>
        </p:nvSpPr>
        <p:spPr>
          <a:xfrm>
            <a:off x="449965" y="383400"/>
            <a:ext cx="11314800" cy="60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26">
            <a:extLst>
              <a:ext uri="{FF2B5EF4-FFF2-40B4-BE49-F238E27FC236}">
                <a16:creationId xmlns:a16="http://schemas.microsoft.com/office/drawing/2014/main" id="{16B6DC41-D67F-B471-D30D-0F001828D09D}"/>
              </a:ext>
            </a:extLst>
          </p:cNvPr>
          <p:cNvGrpSpPr/>
          <p:nvPr/>
        </p:nvGrpSpPr>
        <p:grpSpPr>
          <a:xfrm>
            <a:off x="10350795" y="6298418"/>
            <a:ext cx="1841205" cy="658368"/>
            <a:chOff x="10350790" y="6199632"/>
            <a:chExt cx="1841205" cy="658368"/>
          </a:xfrm>
        </p:grpSpPr>
        <p:sp>
          <p:nvSpPr>
            <p:cNvPr id="125" name="Round Single Corner Rectangle 27">
              <a:extLst>
                <a:ext uri="{FF2B5EF4-FFF2-40B4-BE49-F238E27FC236}">
                  <a16:creationId xmlns:a16="http://schemas.microsoft.com/office/drawing/2014/main" id="{794F0D0A-D510-6845-0EFA-42B72FA58654}"/>
                </a:ext>
              </a:extLst>
            </p:cNvPr>
            <p:cNvSpPr/>
            <p:nvPr/>
          </p:nvSpPr>
          <p:spPr>
            <a:xfrm flipH="1">
              <a:off x="10350790" y="6199632"/>
              <a:ext cx="1841205" cy="658368"/>
            </a:xfrm>
            <a:prstGeom prst="round1Rect">
              <a:avLst>
                <a:gd name="adj" fmla="val 50000"/>
              </a:avLst>
            </a:prstGeom>
            <a:solidFill>
              <a:schemeClr val="bg1"/>
            </a:solidFill>
            <a:ln>
              <a:noFill/>
            </a:ln>
            <a:effectLst>
              <a:outerShdw blurRad="622300" dist="266700" dir="11340000" sx="94000" sy="94000" algn="br" rotWithShape="0">
                <a:schemeClr val="tx1">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28" descr="A close up of a sign&#10;&#10;Description automatically generated">
              <a:extLst>
                <a:ext uri="{FF2B5EF4-FFF2-40B4-BE49-F238E27FC236}">
                  <a16:creationId xmlns:a16="http://schemas.microsoft.com/office/drawing/2014/main" id="{6C522829-13ED-02A1-D78C-F80CC65DCC80}"/>
                </a:ext>
              </a:extLst>
            </p:cNvPr>
            <p:cNvPicPr>
              <a:picLocks noChangeAspect="1"/>
            </p:cNvPicPr>
            <p:nvPr userDrawn="1"/>
          </p:nvPicPr>
          <p:blipFill>
            <a:blip r:embed="rId2"/>
            <a:stretch>
              <a:fillRect/>
            </a:stretch>
          </p:blipFill>
          <p:spPr>
            <a:xfrm>
              <a:off x="10468785" y="6370716"/>
              <a:ext cx="1605213" cy="390128"/>
            </a:xfrm>
            <a:prstGeom prst="rect">
              <a:avLst/>
            </a:prstGeom>
          </p:spPr>
        </p:pic>
      </p:grpSp>
      <p:sp>
        <p:nvSpPr>
          <p:cNvPr id="15" name="Google Shape;235;p7">
            <a:extLst>
              <a:ext uri="{FF2B5EF4-FFF2-40B4-BE49-F238E27FC236}">
                <a16:creationId xmlns:a16="http://schemas.microsoft.com/office/drawing/2014/main" id="{E4325DC3-E6D6-B287-7924-A6C17246ABED}"/>
              </a:ext>
            </a:extLst>
          </p:cNvPr>
          <p:cNvSpPr txBox="1"/>
          <p:nvPr/>
        </p:nvSpPr>
        <p:spPr>
          <a:xfrm>
            <a:off x="427235" y="326770"/>
            <a:ext cx="11661277"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283583"/>
                </a:solidFill>
                <a:latin typeface="Helvetica Neue"/>
                <a:ea typeface="Helvetica Neue"/>
                <a:cs typeface="Helvetica Neue"/>
                <a:sym typeface="Helvetica Neue"/>
              </a:rPr>
              <a:t>What is expected from tour operators, travel agents and platforms? </a:t>
            </a:r>
            <a:endParaRPr lang="en-US" sz="1400"/>
          </a:p>
        </p:txBody>
      </p:sp>
      <p:cxnSp>
        <p:nvCxnSpPr>
          <p:cNvPr id="16" name="Google Shape;236;p7">
            <a:extLst>
              <a:ext uri="{FF2B5EF4-FFF2-40B4-BE49-F238E27FC236}">
                <a16:creationId xmlns:a16="http://schemas.microsoft.com/office/drawing/2014/main" id="{D4D547B9-E66E-3F5D-9C89-B785E60B5A38}"/>
              </a:ext>
            </a:extLst>
          </p:cNvPr>
          <p:cNvCxnSpPr/>
          <p:nvPr/>
        </p:nvCxnSpPr>
        <p:spPr>
          <a:xfrm>
            <a:off x="501059" y="1257911"/>
            <a:ext cx="1431235" cy="0"/>
          </a:xfrm>
          <a:prstGeom prst="straightConnector1">
            <a:avLst/>
          </a:prstGeom>
          <a:noFill/>
          <a:ln w="76200" cap="flat" cmpd="sng">
            <a:solidFill>
              <a:srgbClr val="E50051"/>
            </a:solidFill>
            <a:prstDash val="solid"/>
            <a:miter lim="800000"/>
            <a:headEnd type="none" w="sm" len="sm"/>
            <a:tailEnd type="none" w="sm" len="sm"/>
          </a:ln>
        </p:spPr>
      </p:cxnSp>
      <p:grpSp>
        <p:nvGrpSpPr>
          <p:cNvPr id="117" name="Groupe 116">
            <a:extLst>
              <a:ext uri="{FF2B5EF4-FFF2-40B4-BE49-F238E27FC236}">
                <a16:creationId xmlns:a16="http://schemas.microsoft.com/office/drawing/2014/main" id="{B301286F-8B8B-2DCE-04E5-A54763DD32D9}"/>
              </a:ext>
            </a:extLst>
          </p:cNvPr>
          <p:cNvGrpSpPr/>
          <p:nvPr/>
        </p:nvGrpSpPr>
        <p:grpSpPr>
          <a:xfrm>
            <a:off x="485869" y="2383045"/>
            <a:ext cx="2188269" cy="2340000"/>
            <a:chOff x="1526880" y="1173224"/>
            <a:chExt cx="2188269" cy="1872000"/>
          </a:xfrm>
        </p:grpSpPr>
        <p:sp>
          <p:nvSpPr>
            <p:cNvPr id="118" name="Rectangle 117">
              <a:extLst>
                <a:ext uri="{FF2B5EF4-FFF2-40B4-BE49-F238E27FC236}">
                  <a16:creationId xmlns:a16="http://schemas.microsoft.com/office/drawing/2014/main" id="{BA8AE241-5466-58F9-EBB2-BF285E0534A6}"/>
                </a:ext>
              </a:extLst>
            </p:cNvPr>
            <p:cNvSpPr/>
            <p:nvPr/>
          </p:nvSpPr>
          <p:spPr>
            <a:xfrm>
              <a:off x="1590321" y="1173224"/>
              <a:ext cx="2081629" cy="1872000"/>
            </a:xfrm>
            <a:prstGeom prst="rect">
              <a:avLst/>
            </a:prstGeom>
            <a:noFill/>
            <a:ln w="38100">
              <a:solidFill>
                <a:srgbClr val="E1B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9" name="ZoneTexte 118">
              <a:extLst>
                <a:ext uri="{FF2B5EF4-FFF2-40B4-BE49-F238E27FC236}">
                  <a16:creationId xmlns:a16="http://schemas.microsoft.com/office/drawing/2014/main" id="{F7160C4D-9F3E-FF2C-C145-28ADC267FD51}"/>
                </a:ext>
              </a:extLst>
            </p:cNvPr>
            <p:cNvSpPr txBox="1"/>
            <p:nvPr/>
          </p:nvSpPr>
          <p:spPr>
            <a:xfrm>
              <a:off x="1526880" y="1732804"/>
              <a:ext cx="2188269" cy="553998"/>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500" i="0" u="none" strike="noStrike" cap="none">
                  <a:solidFill>
                    <a:schemeClr val="bg1">
                      <a:lumMod val="50000"/>
                    </a:schemeClr>
                  </a:solidFill>
                  <a:latin typeface="Poppins SemiBold"/>
                  <a:ea typeface="Poppins SemiBold"/>
                  <a:cs typeface="Poppins SemiBold"/>
                  <a:sym typeface="Poppins SemiBold"/>
                </a:rPr>
                <a:t>Endorse the Common Vision</a:t>
              </a:r>
            </a:p>
          </p:txBody>
        </p:sp>
      </p:grpSp>
      <p:grpSp>
        <p:nvGrpSpPr>
          <p:cNvPr id="120" name="Groupe 119">
            <a:extLst>
              <a:ext uri="{FF2B5EF4-FFF2-40B4-BE49-F238E27FC236}">
                <a16:creationId xmlns:a16="http://schemas.microsoft.com/office/drawing/2014/main" id="{56166380-7780-A413-BBEC-5A574C2B58F6}"/>
              </a:ext>
            </a:extLst>
          </p:cNvPr>
          <p:cNvGrpSpPr/>
          <p:nvPr/>
        </p:nvGrpSpPr>
        <p:grpSpPr>
          <a:xfrm>
            <a:off x="2730284" y="2383043"/>
            <a:ext cx="2188269" cy="2352085"/>
            <a:chOff x="3897904" y="1173222"/>
            <a:chExt cx="2188269" cy="1872000"/>
          </a:xfrm>
        </p:grpSpPr>
        <p:sp>
          <p:nvSpPr>
            <p:cNvPr id="121" name="Rectangle 120">
              <a:extLst>
                <a:ext uri="{FF2B5EF4-FFF2-40B4-BE49-F238E27FC236}">
                  <a16:creationId xmlns:a16="http://schemas.microsoft.com/office/drawing/2014/main" id="{1EA14DB6-2CE8-2100-513C-7733089EE404}"/>
                </a:ext>
              </a:extLst>
            </p:cNvPr>
            <p:cNvSpPr/>
            <p:nvPr/>
          </p:nvSpPr>
          <p:spPr>
            <a:xfrm>
              <a:off x="3923214" y="1173222"/>
              <a:ext cx="2081629" cy="187200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22" name="ZoneTexte 121">
              <a:extLst>
                <a:ext uri="{FF2B5EF4-FFF2-40B4-BE49-F238E27FC236}">
                  <a16:creationId xmlns:a16="http://schemas.microsoft.com/office/drawing/2014/main" id="{40E085A2-EFA1-70D0-455E-EEAF8B8E238A}"/>
                </a:ext>
              </a:extLst>
            </p:cNvPr>
            <p:cNvSpPr txBox="1"/>
            <p:nvPr/>
          </p:nvSpPr>
          <p:spPr>
            <a:xfrm>
              <a:off x="3897904" y="1514733"/>
              <a:ext cx="2188269" cy="1477328"/>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500" i="0" u="none" strike="noStrike" cap="none">
                  <a:solidFill>
                    <a:schemeClr val="bg1">
                      <a:lumMod val="50000"/>
                    </a:schemeClr>
                  </a:solidFill>
                  <a:latin typeface="Poppins SemiBold"/>
                  <a:ea typeface="Poppins SemiBold"/>
                  <a:cs typeface="Poppins SemiBold"/>
                  <a:sym typeface="Poppins SemiBold"/>
                </a:rPr>
                <a:t>Encourage partners in the supply chain and at destination level to join the Global Tourism Plastics Initiative.</a:t>
              </a:r>
            </a:p>
          </p:txBody>
        </p:sp>
      </p:grpSp>
      <p:grpSp>
        <p:nvGrpSpPr>
          <p:cNvPr id="123" name="Groupe 122">
            <a:extLst>
              <a:ext uri="{FF2B5EF4-FFF2-40B4-BE49-F238E27FC236}">
                <a16:creationId xmlns:a16="http://schemas.microsoft.com/office/drawing/2014/main" id="{A754BE52-F288-C4FE-A456-71C266CA48CA}"/>
              </a:ext>
            </a:extLst>
          </p:cNvPr>
          <p:cNvGrpSpPr/>
          <p:nvPr/>
        </p:nvGrpSpPr>
        <p:grpSpPr>
          <a:xfrm>
            <a:off x="4927130" y="2383042"/>
            <a:ext cx="2188269" cy="2988000"/>
            <a:chOff x="6235429" y="1173222"/>
            <a:chExt cx="2188269" cy="2400657"/>
          </a:xfrm>
        </p:grpSpPr>
        <p:sp>
          <p:nvSpPr>
            <p:cNvPr id="127" name="Rectangle 126">
              <a:extLst>
                <a:ext uri="{FF2B5EF4-FFF2-40B4-BE49-F238E27FC236}">
                  <a16:creationId xmlns:a16="http://schemas.microsoft.com/office/drawing/2014/main" id="{3A440516-C892-E884-336C-0582AF8F4786}"/>
                </a:ext>
              </a:extLst>
            </p:cNvPr>
            <p:cNvSpPr/>
            <p:nvPr/>
          </p:nvSpPr>
          <p:spPr>
            <a:xfrm>
              <a:off x="6256107" y="1173222"/>
              <a:ext cx="2081629" cy="1872000"/>
            </a:xfrm>
            <a:prstGeom prst="rect">
              <a:avLst/>
            </a:prstGeom>
            <a:noFill/>
            <a:ln w="38100">
              <a:solidFill>
                <a:srgbClr val="BE3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28" name="ZoneTexte 127">
              <a:extLst>
                <a:ext uri="{FF2B5EF4-FFF2-40B4-BE49-F238E27FC236}">
                  <a16:creationId xmlns:a16="http://schemas.microsoft.com/office/drawing/2014/main" id="{5EA2E2BD-AA3A-F48C-A1DE-A49A8B4F691F}"/>
                </a:ext>
              </a:extLst>
            </p:cNvPr>
            <p:cNvSpPr txBox="1"/>
            <p:nvPr/>
          </p:nvSpPr>
          <p:spPr>
            <a:xfrm>
              <a:off x="6235429" y="1173222"/>
              <a:ext cx="2188269" cy="2400657"/>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500" i="0" u="none" strike="noStrike" cap="none">
                  <a:solidFill>
                    <a:schemeClr val="bg1">
                      <a:lumMod val="50000"/>
                    </a:schemeClr>
                  </a:solidFill>
                  <a:latin typeface="Poppins SemiBold"/>
                  <a:ea typeface="Poppins SemiBold"/>
                  <a:cs typeface="Poppins SemiBold"/>
                  <a:sym typeface="Poppins SemiBold"/>
                </a:rPr>
                <a:t>Advice and guide partners in the supply chain and at destination level  to better manage plastics in their operations through practices, criteria, standards and/or policies.</a:t>
              </a:r>
            </a:p>
          </p:txBody>
        </p:sp>
      </p:grpSp>
      <p:grpSp>
        <p:nvGrpSpPr>
          <p:cNvPr id="129" name="Groupe 128">
            <a:extLst>
              <a:ext uri="{FF2B5EF4-FFF2-40B4-BE49-F238E27FC236}">
                <a16:creationId xmlns:a16="http://schemas.microsoft.com/office/drawing/2014/main" id="{6813A108-F716-BDAF-644E-7C12F3297B39}"/>
              </a:ext>
            </a:extLst>
          </p:cNvPr>
          <p:cNvGrpSpPr/>
          <p:nvPr/>
        </p:nvGrpSpPr>
        <p:grpSpPr>
          <a:xfrm>
            <a:off x="7022021" y="2372471"/>
            <a:ext cx="2308977" cy="2368645"/>
            <a:chOff x="8470995" y="1448381"/>
            <a:chExt cx="2308977" cy="1649374"/>
          </a:xfrm>
        </p:grpSpPr>
        <p:sp>
          <p:nvSpPr>
            <p:cNvPr id="130" name="Rectangle 129">
              <a:extLst>
                <a:ext uri="{FF2B5EF4-FFF2-40B4-BE49-F238E27FC236}">
                  <a16:creationId xmlns:a16="http://schemas.microsoft.com/office/drawing/2014/main" id="{D4B6D9E6-B7D8-8FD6-AD9B-4C4FDAD8D5CE}"/>
                </a:ext>
              </a:extLst>
            </p:cNvPr>
            <p:cNvSpPr/>
            <p:nvPr/>
          </p:nvSpPr>
          <p:spPr>
            <a:xfrm>
              <a:off x="8589000" y="1448381"/>
              <a:ext cx="2081629" cy="1649374"/>
            </a:xfrm>
            <a:prstGeom prst="rect">
              <a:avLst/>
            </a:prstGeom>
            <a:noFill/>
            <a:ln w="38100">
              <a:solidFill>
                <a:srgbClr val="377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1" name="ZoneTexte 130">
              <a:extLst>
                <a:ext uri="{FF2B5EF4-FFF2-40B4-BE49-F238E27FC236}">
                  <a16:creationId xmlns:a16="http://schemas.microsoft.com/office/drawing/2014/main" id="{7BF52753-4B54-145F-728C-6E0AC80B6B3B}"/>
                </a:ext>
              </a:extLst>
            </p:cNvPr>
            <p:cNvSpPr txBox="1"/>
            <p:nvPr/>
          </p:nvSpPr>
          <p:spPr>
            <a:xfrm>
              <a:off x="8470995" y="1721855"/>
              <a:ext cx="2308977" cy="1098257"/>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500" i="0" u="none" strike="noStrike" cap="none">
                  <a:solidFill>
                    <a:schemeClr val="bg1">
                      <a:lumMod val="50000"/>
                    </a:schemeClr>
                  </a:solidFill>
                  <a:latin typeface="Poppins SemiBold"/>
                  <a:ea typeface="Poppins SemiBold"/>
                  <a:cs typeface="Poppins SemiBold"/>
                  <a:sym typeface="Poppins SemiBold"/>
                </a:rPr>
                <a:t>Communicate successes to partners, suppliers,  travelers, and key local stakeholders.</a:t>
              </a:r>
            </a:p>
          </p:txBody>
        </p:sp>
      </p:grpSp>
      <p:grpSp>
        <p:nvGrpSpPr>
          <p:cNvPr id="132" name="Groupe 131">
            <a:extLst>
              <a:ext uri="{FF2B5EF4-FFF2-40B4-BE49-F238E27FC236}">
                <a16:creationId xmlns:a16="http://schemas.microsoft.com/office/drawing/2014/main" id="{06F53AAE-96D3-3A1F-9559-AE277974C31C}"/>
              </a:ext>
            </a:extLst>
          </p:cNvPr>
          <p:cNvGrpSpPr/>
          <p:nvPr/>
        </p:nvGrpSpPr>
        <p:grpSpPr>
          <a:xfrm>
            <a:off x="9289042" y="2372474"/>
            <a:ext cx="2188269" cy="2626355"/>
            <a:chOff x="8535679" y="1162654"/>
            <a:chExt cx="2188269" cy="2088206"/>
          </a:xfrm>
        </p:grpSpPr>
        <p:sp>
          <p:nvSpPr>
            <p:cNvPr id="133" name="Rectangle 132">
              <a:extLst>
                <a:ext uri="{FF2B5EF4-FFF2-40B4-BE49-F238E27FC236}">
                  <a16:creationId xmlns:a16="http://schemas.microsoft.com/office/drawing/2014/main" id="{55C1C780-B1F3-FB22-A4A3-1146F58B6140}"/>
                </a:ext>
              </a:extLst>
            </p:cNvPr>
            <p:cNvSpPr/>
            <p:nvPr/>
          </p:nvSpPr>
          <p:spPr>
            <a:xfrm>
              <a:off x="8589000" y="1162654"/>
              <a:ext cx="2081629" cy="1878538"/>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4" name="ZoneTexte 133">
              <a:extLst>
                <a:ext uri="{FF2B5EF4-FFF2-40B4-BE49-F238E27FC236}">
                  <a16:creationId xmlns:a16="http://schemas.microsoft.com/office/drawing/2014/main" id="{D24EE9CF-C7C3-B731-0D5F-5EC434E9629E}"/>
                </a:ext>
              </a:extLst>
            </p:cNvPr>
            <p:cNvSpPr txBox="1"/>
            <p:nvPr/>
          </p:nvSpPr>
          <p:spPr>
            <a:xfrm>
              <a:off x="8535679" y="1305096"/>
              <a:ext cx="2188269" cy="1945764"/>
            </a:xfrm>
            <a:prstGeom prst="rect">
              <a:avLst/>
            </a:prstGeom>
            <a:noFill/>
            <a:ln>
              <a:noFill/>
            </a:ln>
          </p:spPr>
          <p:txBody>
            <a:bodyPr wrap="square">
              <a:spAutoFit/>
            </a:bodyPr>
            <a:lstStyle/>
            <a:p>
              <a:pPr marL="0" marR="0" lvl="0" indent="0" algn="ctr" rtl="0">
                <a:lnSpc>
                  <a:spcPct val="100000"/>
                </a:lnSpc>
                <a:spcBef>
                  <a:spcPts val="0"/>
                </a:spcBef>
                <a:spcAft>
                  <a:spcPts val="0"/>
                </a:spcAft>
                <a:buClr>
                  <a:srgbClr val="FFFFFF"/>
                </a:buClr>
                <a:buSzPts val="1600"/>
                <a:buFont typeface="Poppins SemiBold"/>
                <a:buNone/>
              </a:pPr>
              <a:r>
                <a:rPr lang="en-US" sz="1500" i="0" u="none" strike="noStrike" cap="none">
                  <a:solidFill>
                    <a:schemeClr val="bg1">
                      <a:lumMod val="50000"/>
                    </a:schemeClr>
                  </a:solidFill>
                  <a:latin typeface="Poppins SemiBold"/>
                  <a:ea typeface="Poppins SemiBold"/>
                  <a:cs typeface="Poppins SemiBold"/>
                  <a:sym typeface="Poppins SemiBold"/>
                </a:rPr>
                <a:t>Publicly report annually on progress of the implementation of their own commitment to the Global Tourism Plastics Initiative</a:t>
              </a:r>
            </a:p>
          </p:txBody>
        </p:sp>
      </p:grpSp>
      <p:sp>
        <p:nvSpPr>
          <p:cNvPr id="27" name="Ellipse 26">
            <a:extLst>
              <a:ext uri="{FF2B5EF4-FFF2-40B4-BE49-F238E27FC236}">
                <a16:creationId xmlns:a16="http://schemas.microsoft.com/office/drawing/2014/main" id="{F24E55E9-0340-89CE-44DB-0D59BA50516A}"/>
              </a:ext>
            </a:extLst>
          </p:cNvPr>
          <p:cNvSpPr/>
          <p:nvPr/>
        </p:nvSpPr>
        <p:spPr>
          <a:xfrm>
            <a:off x="541642" y="2371649"/>
            <a:ext cx="283465" cy="283465"/>
          </a:xfrm>
          <a:prstGeom prst="ellipse">
            <a:avLst/>
          </a:prstGeom>
          <a:solidFill>
            <a:srgbClr val="E1B06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1</a:t>
            </a:r>
          </a:p>
        </p:txBody>
      </p:sp>
      <p:sp>
        <p:nvSpPr>
          <p:cNvPr id="28" name="Ellipse 27">
            <a:extLst>
              <a:ext uri="{FF2B5EF4-FFF2-40B4-BE49-F238E27FC236}">
                <a16:creationId xmlns:a16="http://schemas.microsoft.com/office/drawing/2014/main" id="{12680CF0-3447-9A8A-F9FB-C37B7F5E06FB}"/>
              </a:ext>
            </a:extLst>
          </p:cNvPr>
          <p:cNvSpPr/>
          <p:nvPr/>
        </p:nvSpPr>
        <p:spPr>
          <a:xfrm>
            <a:off x="2742206" y="2371649"/>
            <a:ext cx="283465" cy="283465"/>
          </a:xfrm>
          <a:prstGeom prst="ellipse">
            <a:avLst/>
          </a:prstGeom>
          <a:solidFill>
            <a:srgbClr val="92D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2</a:t>
            </a:r>
          </a:p>
        </p:txBody>
      </p:sp>
      <p:sp>
        <p:nvSpPr>
          <p:cNvPr id="29" name="Ellipse 28">
            <a:extLst>
              <a:ext uri="{FF2B5EF4-FFF2-40B4-BE49-F238E27FC236}">
                <a16:creationId xmlns:a16="http://schemas.microsoft.com/office/drawing/2014/main" id="{B7A24263-C5B4-7B6E-12B6-453BE5E2032F}"/>
              </a:ext>
            </a:extLst>
          </p:cNvPr>
          <p:cNvSpPr/>
          <p:nvPr/>
        </p:nvSpPr>
        <p:spPr>
          <a:xfrm>
            <a:off x="7142897" y="2371649"/>
            <a:ext cx="283465" cy="283465"/>
          </a:xfrm>
          <a:prstGeom prst="ellipse">
            <a:avLst/>
          </a:prstGeom>
          <a:solidFill>
            <a:srgbClr val="2E75B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4</a:t>
            </a:r>
          </a:p>
        </p:txBody>
      </p:sp>
      <p:sp>
        <p:nvSpPr>
          <p:cNvPr id="30" name="Ellipse 29">
            <a:extLst>
              <a:ext uri="{FF2B5EF4-FFF2-40B4-BE49-F238E27FC236}">
                <a16:creationId xmlns:a16="http://schemas.microsoft.com/office/drawing/2014/main" id="{EF68B304-C4AE-1CDC-0234-7E693C6FAD15}"/>
              </a:ext>
            </a:extLst>
          </p:cNvPr>
          <p:cNvSpPr/>
          <p:nvPr/>
        </p:nvSpPr>
        <p:spPr>
          <a:xfrm>
            <a:off x="9329707" y="2371649"/>
            <a:ext cx="283465" cy="283465"/>
          </a:xfrm>
          <a:prstGeom prst="ellipse">
            <a:avLst/>
          </a:prstGeom>
          <a:solidFill>
            <a:srgbClr val="8497B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5</a:t>
            </a:r>
          </a:p>
        </p:txBody>
      </p:sp>
      <p:sp>
        <p:nvSpPr>
          <p:cNvPr id="31" name="Ellipse 30">
            <a:extLst>
              <a:ext uri="{FF2B5EF4-FFF2-40B4-BE49-F238E27FC236}">
                <a16:creationId xmlns:a16="http://schemas.microsoft.com/office/drawing/2014/main" id="{408FE8F0-D04F-E76B-8636-462DA3D92243}"/>
              </a:ext>
            </a:extLst>
          </p:cNvPr>
          <p:cNvSpPr/>
          <p:nvPr/>
        </p:nvSpPr>
        <p:spPr>
          <a:xfrm>
            <a:off x="4925132" y="2371649"/>
            <a:ext cx="283465" cy="283465"/>
          </a:xfrm>
          <a:prstGeom prst="ellipse">
            <a:avLst/>
          </a:prstGeom>
          <a:solidFill>
            <a:srgbClr val="BE393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Helvetica Neue"/>
              </a:rPr>
              <a:t>3</a:t>
            </a:r>
          </a:p>
        </p:txBody>
      </p:sp>
    </p:spTree>
    <p:extLst>
      <p:ext uri="{BB962C8B-B14F-4D97-AF65-F5344CB8AC3E}">
        <p14:creationId xmlns:p14="http://schemas.microsoft.com/office/powerpoint/2010/main" val="39575675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8951EF0E0369409330A87B46E783D0" ma:contentTypeVersion="16" ma:contentTypeDescription="Create a new document." ma:contentTypeScope="" ma:versionID="3456f1d7f562194efcd1030fadafc59f">
  <xsd:schema xmlns:xsd="http://www.w3.org/2001/XMLSchema" xmlns:xs="http://www.w3.org/2001/XMLSchema" xmlns:p="http://schemas.microsoft.com/office/2006/metadata/properties" xmlns:ns2="9d6f334d-024c-4d4b-9e2b-61ffaa0113e1" xmlns:ns3="5b787917-9df1-4575-bfe1-fbc352100df6" xmlns:ns4="985ec44e-1bab-4c0b-9df0-6ba128686fc9" targetNamespace="http://schemas.microsoft.com/office/2006/metadata/properties" ma:root="true" ma:fieldsID="b0bd51ff90f65b0f031dc86e5062c555" ns2:_="" ns3:_="" ns4:_="">
    <xsd:import namespace="9d6f334d-024c-4d4b-9e2b-61ffaa0113e1"/>
    <xsd:import namespace="5b787917-9df1-4575-bfe1-fbc352100df6"/>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6f334d-024c-4d4b-9e2b-61ffaa0113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b787917-9df1-4575-bfe1-fbc352100d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24b8d7c-3938-448c-b627-d431264c1132}" ma:internalName="TaxCatchAll" ma:showField="CatchAllData" ma:web="5b787917-9df1-4575-bfe1-fbc352100d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b787917-9df1-4575-bfe1-fbc352100df6">
      <UserInfo>
        <DisplayName>Helena Rey De Assis</DisplayName>
        <AccountId>21</AccountId>
        <AccountType/>
      </UserInfo>
      <UserInfo>
        <DisplayName>Svitlana Mikhalyeva</DisplayName>
        <AccountId>15</AccountId>
        <AccountType/>
      </UserInfo>
      <UserInfo>
        <DisplayName>Theotime Lamoureux</DisplayName>
        <AccountId>377</AccountId>
        <AccountType/>
      </UserInfo>
      <UserInfo>
        <DisplayName>Ran Xie</DisplayName>
        <AccountId>31</AccountId>
        <AccountType/>
      </UserInfo>
      <UserInfo>
        <DisplayName>Maria Alejandra Fernandez Garcia</DisplayName>
        <AccountId>34</AccountId>
        <AccountType/>
      </UserInfo>
      <UserInfo>
        <DisplayName>Roxana Ashtari</DisplayName>
        <AccountId>214</AccountId>
        <AccountType/>
      </UserInfo>
      <UserInfo>
        <DisplayName>Virginia Fernandez-Trapa [UNWTO]</DisplayName>
        <AccountId>22</AccountId>
        <AccountType/>
      </UserInfo>
      <UserInfo>
        <DisplayName>Filip Michl</DisplayName>
        <AccountId>349</AccountId>
        <AccountType/>
      </UserInfo>
      <UserInfo>
        <DisplayName>Andrea Maria Bacher</DisplayName>
        <AccountId>275</AccountId>
        <AccountType/>
      </UserInfo>
      <UserInfo>
        <DisplayName>Libera Assini</DisplayName>
        <AccountId>223</AccountId>
        <AccountType/>
      </UserInfo>
    </SharedWithUsers>
    <lcf76f155ced4ddcb4097134ff3c332f xmlns="9d6f334d-024c-4d4b-9e2b-61ffaa0113e1">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F6CD58C9-950F-467A-9CE2-B1A6B4A4C664}">
  <ds:schemaRefs>
    <ds:schemaRef ds:uri="http://schemas.microsoft.com/sharepoint/v3/contenttype/forms"/>
  </ds:schemaRefs>
</ds:datastoreItem>
</file>

<file path=customXml/itemProps2.xml><?xml version="1.0" encoding="utf-8"?>
<ds:datastoreItem xmlns:ds="http://schemas.openxmlformats.org/officeDocument/2006/customXml" ds:itemID="{537B15AF-E599-4E15-9491-CC4B9F13C1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6f334d-024c-4d4b-9e2b-61ffaa0113e1"/>
    <ds:schemaRef ds:uri="5b787917-9df1-4575-bfe1-fbc352100df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AF3D93-952C-4944-BEC6-8CCD0BA3B160}">
  <ds:schemaRefs>
    <ds:schemaRef ds:uri="http://purl.org/dc/terms/"/>
    <ds:schemaRef ds:uri="http://www.w3.org/XML/1998/namespace"/>
    <ds:schemaRef ds:uri="985ec44e-1bab-4c0b-9df0-6ba128686fc9"/>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5b787917-9df1-4575-bfe1-fbc352100df6"/>
    <ds:schemaRef ds:uri="9d6f334d-024c-4d4b-9e2b-61ffaa0113e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23</TotalTime>
  <Words>1545</Words>
  <Application>Microsoft Macintosh PowerPoint</Application>
  <PresentationFormat>Widescreen</PresentationFormat>
  <Paragraphs>231</Paragraphs>
  <Slides>16</Slides>
  <Notes>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Narrow</vt:lpstr>
      <vt:lpstr>Calibri</vt:lpstr>
      <vt:lpstr>Calibri Light</vt:lpstr>
      <vt:lpstr>Helvetica</vt:lpstr>
      <vt:lpstr>Helvetica Neue</vt:lpstr>
      <vt:lpstr>Poppins SemiBold</vt:lpstr>
      <vt:lpstr>Roboto</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Amit Dhir</Manager>
  <Company>HRH Creatives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HRH Creatives</dc:creator>
  <cp:keywords/>
  <dc:description>https://hrh.in</dc:description>
  <cp:lastModifiedBy>Amit Dhir</cp:lastModifiedBy>
  <cp:revision>21</cp:revision>
  <dcterms:created xsi:type="dcterms:W3CDTF">2022-05-16T12:15:01Z</dcterms:created>
  <dcterms:modified xsi:type="dcterms:W3CDTF">2023-03-27T14:23:22Z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0x0101000A8951EF0E0369409330A87B46E783D0</vt:lpwstr>
  </property>
  <property fmtid="{D5CDD505-2E9C-101B-9397-08002B2CF9AE}" pid="3" name="MediaServiceImageTags">
    <vt:lpwstr/>
  </property>
</Properties>
</file>